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CC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073F5-A3F1-497A-A1EB-A12154C42F46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0EBD66-495A-4553-8143-CD19794782E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Дыхательная гимнастика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«ДЯТЕЛ»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Рисунок 1" descr="Описание: http://club.foto.ru/gallery/images/photo/2008/02/29/10517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857496"/>
            <a:ext cx="2162430" cy="2889175"/>
          </a:xfrm>
          <a:prstGeom prst="rect">
            <a:avLst/>
          </a:prstGeom>
          <a:ln w="127000" cap="rnd">
            <a:solidFill>
              <a:srgbClr val="7030A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00034" y="642918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3071810"/>
            <a:ext cx="3571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Пестрый дятел тук да тук,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Слышим мы знакомый звук.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 той зеленой ели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Раздается громкий стук.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57224" y="2000240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Погладить боковые части носа от кончика к переносице –– сделать вдох. На выдохе постучать по крыльям носа указательными пальцами (5-6 р.)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«ВАСИЛЁК»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214554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Сделать по 8-10 вдохов и выдохов через правую ноздрю, левую; по очереди закрывать отдыхающую указательным пальцем.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Рисунок 2" descr="Описание: http://crosti.ru/patterns/00/02/c8/8a9d95fc4b/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071810"/>
            <a:ext cx="2357454" cy="3111280"/>
          </a:xfrm>
          <a:prstGeom prst="rect">
            <a:avLst/>
          </a:prstGeom>
          <a:ln w="127000" cap="rnd">
            <a:solidFill>
              <a:srgbClr val="7030A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214686"/>
            <a:ext cx="3500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Распустился наш цветок ––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ярко-синий василек.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пойдем скорей гулять,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ромат его вдыхать.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«ЗАМОЧЕК»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07167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вдохе оказывать сопротивление входящему воздуху, надавливая на крылья носа пальцами. Во время более продолжительного выдоха сопротивление должно быть переменным за счет постукивания по крыльям носа.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Рисунок 6" descr="Описание: http://s56.radikal.ru/i154/0901/ef/07e5e13b244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397586"/>
            <a:ext cx="2786082" cy="2473900"/>
          </a:xfrm>
          <a:prstGeom prst="rect">
            <a:avLst/>
          </a:prstGeom>
          <a:ln w="127000" cap="rnd">
            <a:solidFill>
              <a:srgbClr val="7030A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000628" y="3286124"/>
            <a:ext cx="36433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Дверь с тобой мы закрываем,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замочек запираем.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успели мы закрыться,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Кто-то в дверь уже стучится.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«ГНОМИК»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311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Спокойный выдох через нос. На выдохе одновременно с постукиванием по крыльям носа произнести слоги: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ба-бо-бу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звуки 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гм-м-м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1600" b="1" i="1" dirty="0"/>
          </a:p>
        </p:txBody>
      </p:sp>
      <p:pic>
        <p:nvPicPr>
          <p:cNvPr id="32770" name="Рисунок 7" descr="Описание: http://freelance.ru/img/portfolio/pics/00/09/C2/6396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143248"/>
            <a:ext cx="1785950" cy="3025809"/>
          </a:xfrm>
          <a:prstGeom prst="rect">
            <a:avLst/>
          </a:prstGeom>
          <a:ln w="127000" cap="rnd">
            <a:solidFill>
              <a:srgbClr val="7030A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4143372" y="3286124"/>
            <a:ext cx="4000528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 веселый добрый гном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Часто размышляет.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Звуки «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ба-бо-бу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и «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гм-м-м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Вслух он повторяет.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«ДОКТОР»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14311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время вдоха широко раскрыть рот и , насколько возможно, высунуть язык, стараясь кончиком дотянуться до подбородка (5-6 раз).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Рисунок 10" descr="Описание: http://mediasubs.ru/group/uploads/zd/zdorove-bez-vrachej-i-lekarstv-/image2/MTc3MGEy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71810"/>
            <a:ext cx="2357454" cy="3025657"/>
          </a:xfrm>
          <a:prstGeom prst="rect">
            <a:avLst/>
          </a:prstGeom>
          <a:ln w="127000" cap="rnd">
            <a:solidFill>
              <a:srgbClr val="7030A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572000" y="3143248"/>
            <a:ext cx="38576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Горлышко свое мы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Доктору покажем.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всё  увидел,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«А-А-А» ему мы скажем.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«БЫЧОК»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71678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Сделать вдох носом, на выдохе протяжно тянуть звук «М_М_М», одновременно постукивая пальцами по крыльям нос.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Рисунок 16" descr="Описание: http://i35.tinypic.com/2yll18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3" y="3214686"/>
            <a:ext cx="2341515" cy="2714644"/>
          </a:xfrm>
          <a:prstGeom prst="rect">
            <a:avLst/>
          </a:prstGeom>
          <a:ln w="127000" cap="rnd">
            <a:solidFill>
              <a:srgbClr val="7030A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4357686" y="3071810"/>
            <a:ext cx="3571900" cy="334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Вышел на лужок бычок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черным пятнышком бочок.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уж, не бодайся,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нами занимайся!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«ШАРИК»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000240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Быстро втянуть внутрь живота брюшные мышцы, одновременно сделав резкий выдох через нос (3-4 раза).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Рисунок 9" descr="Описание: http://img10.proshkolu.ru/content/media/pic/std/4000000/3501000/3500042-40f3d3446be22a7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864" y="3071810"/>
            <a:ext cx="2357454" cy="2357454"/>
          </a:xfrm>
          <a:prstGeom prst="rect">
            <a:avLst/>
          </a:prstGeom>
          <a:ln w="127000" cap="rnd">
            <a:solidFill>
              <a:srgbClr val="7030A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4286248" y="3143248"/>
            <a:ext cx="3857652" cy="2379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Будто шариком играем,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 животик мы сдуваем.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Дружно все вдохнули,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Шарик наш надули.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071678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 !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309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Дыхательная гимнастика</vt:lpstr>
      <vt:lpstr>«ДЯТЕЛ»</vt:lpstr>
      <vt:lpstr>«ВАСИЛЁК»</vt:lpstr>
      <vt:lpstr>«ЗАМОЧЕК»</vt:lpstr>
      <vt:lpstr>«ГНОМИК»</vt:lpstr>
      <vt:lpstr>«ДОКТОР»</vt:lpstr>
      <vt:lpstr>«БЫЧОК»</vt:lpstr>
      <vt:lpstr>«ШАРИК»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9</cp:revision>
  <dcterms:created xsi:type="dcterms:W3CDTF">2014-10-14T15:45:12Z</dcterms:created>
  <dcterms:modified xsi:type="dcterms:W3CDTF">2014-10-14T17:00:14Z</dcterms:modified>
</cp:coreProperties>
</file>