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79" r:id="rId6"/>
    <p:sldId id="257" r:id="rId7"/>
    <p:sldId id="264" r:id="rId8"/>
    <p:sldId id="265" r:id="rId9"/>
    <p:sldId id="267" r:id="rId10"/>
    <p:sldId id="282" r:id="rId11"/>
    <p:sldId id="283" r:id="rId12"/>
    <p:sldId id="286" r:id="rId13"/>
    <p:sldId id="275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734" y="188640"/>
            <a:ext cx="8240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Мадоу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детский сад №3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«Светлячок»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081" y="2741150"/>
            <a:ext cx="6498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«Адаптация детей к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детскому саду»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7457" y="5517232"/>
            <a:ext cx="46089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/>
              <a:t>Подготовила воспитатель:</a:t>
            </a:r>
          </a:p>
          <a:p>
            <a:pPr algn="r"/>
            <a:r>
              <a:rPr lang="ru-RU" sz="2000" b="1" dirty="0" smtClean="0"/>
              <a:t>Григорян </a:t>
            </a:r>
            <a:r>
              <a:rPr lang="ru-RU" sz="2000" b="1" dirty="0"/>
              <a:t>А</a:t>
            </a:r>
            <a:r>
              <a:rPr lang="ru-RU" sz="2000" b="1" dirty="0" smtClean="0"/>
              <a:t>нна Альбертовна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288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Прогулка. </a:t>
            </a:r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just"/>
            <a:r>
              <a:rPr lang="ru-RU" sz="2400" dirty="0" smtClean="0"/>
              <a:t>Мы </a:t>
            </a:r>
            <a:r>
              <a:rPr lang="ru-RU" sz="2400" dirty="0"/>
              <a:t>учим детей одеваться и раздеваться в определенной последовательности при небольшой помощи взрослого. Большое внимание уделяется тому, чтобы дети разувались и обувались у порога! Вещи аккуратно вешаем и складываем в шкаф. Учим расстегивать пуговицы спереди, развязывать шнурки. Уважаемые родители, раздевая детей сами, выворачивайте, пожалуйста, вещи. Давайте детям больше самостоятельности, чтобы одевались сами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На прогулке мы: Наблюдаем за природой. Играем. Выполняем посильный труд. Проводим работу по развитию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8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Сон. </a:t>
            </a:r>
            <a:endParaRPr lang="ru-RU" sz="3600" b="1" dirty="0" smtClean="0"/>
          </a:p>
          <a:p>
            <a:pPr algn="just"/>
            <a:r>
              <a:rPr lang="ru-RU" sz="2400" dirty="0" smtClean="0"/>
              <a:t>Перед </a:t>
            </a:r>
            <a:r>
              <a:rPr lang="ru-RU" sz="2400" dirty="0"/>
              <a:t>тихим часом мы так же приучаем детей раздеваться в определенной последовательности, аккуратно вешать вещи на стул.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После </a:t>
            </a:r>
            <a:r>
              <a:rPr lang="ru-RU" sz="2800" b="1" dirty="0"/>
              <a:t>сна </a:t>
            </a:r>
            <a:r>
              <a:rPr lang="ru-RU" sz="2800" dirty="0"/>
              <a:t>– </a:t>
            </a:r>
            <a:r>
              <a:rPr lang="ru-RU" sz="2800" b="1" dirty="0"/>
              <a:t>игровая деятельность, дидактические </a:t>
            </a:r>
            <a:r>
              <a:rPr lang="ru-RU" sz="2800" b="1" dirty="0" smtClean="0"/>
              <a:t>игры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dirty="0" smtClean="0"/>
              <a:t>(</a:t>
            </a:r>
            <a:r>
              <a:rPr lang="ru-RU" sz="2400" dirty="0"/>
              <a:t>обучающие), закрепляются знания, полученные на занятиях. Это развивающие игры «На что это похоже», «Что это такое», «Лото» и т.п.</a:t>
            </a:r>
          </a:p>
          <a:p>
            <a:pPr algn="just"/>
            <a:r>
              <a:rPr lang="ru-RU" sz="2400" dirty="0"/>
              <a:t>Строительные игры: Учить детей строить простейшие постройки: башенку (укладывать кирпичики друг на друга), машину (положить кубик на кирпичик), ворота, мебель (кровать, диван, стол, стул).</a:t>
            </a:r>
          </a:p>
          <a:p>
            <a:pPr algn="just"/>
            <a:r>
              <a:rPr lang="ru-RU" sz="2400" dirty="0"/>
              <a:t>Театрализованные: Дети во время этих игр обыгрывают знакомые сказки, стихи.</a:t>
            </a:r>
          </a:p>
          <a:p>
            <a:pPr algn="just"/>
            <a:r>
              <a:rPr lang="ru-RU" sz="2400" dirty="0"/>
              <a:t>Сюжетно-ролевые: В нашей группе дети очень любят играть в сюжетные игры «Семья», «Больница», «Магазин».</a:t>
            </a:r>
          </a:p>
        </p:txBody>
      </p:sp>
    </p:spTree>
    <p:extLst>
      <p:ext uri="{BB962C8B-B14F-4D97-AF65-F5344CB8AC3E}">
        <p14:creationId xmlns:p14="http://schemas.microsoft.com/office/powerpoint/2010/main" val="34507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49" y="2348880"/>
            <a:ext cx="9065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7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0575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приспособление организма к изменяющимся внешним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условиям. Этот процесс требует больших затрат психической энергии и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проходит с напряжением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три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Тяжелая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отказывается играть, плохо ест и спит, капризничает, часто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 малыш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переменчив в настроении, аппетит и сон – неустойчивы, если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на 7-14 дней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Легкая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степень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без труда прощается с родителями, общителен с детьми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заболевает не более, чем на 7 дней.</a:t>
            </a:r>
          </a:p>
        </p:txBody>
      </p:sp>
    </p:spTree>
    <p:extLst>
      <p:ext uri="{BB962C8B-B14F-4D97-AF65-F5344CB8AC3E}">
        <p14:creationId xmlns:p14="http://schemas.microsoft.com/office/powerpoint/2010/main" val="28140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1986769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ru-RU" dirty="0" smtClean="0"/>
              <a:t>Чьи </a:t>
            </a:r>
            <a:r>
              <a:rPr lang="ru-RU" dirty="0"/>
              <a:t>родители готовили их к посещению сада </a:t>
            </a:r>
            <a:r>
              <a:rPr lang="ru-RU" dirty="0" smtClean="0"/>
              <a:t>заранее</a:t>
            </a:r>
            <a:r>
              <a:rPr lang="ru-RU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852936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dirty="0" smtClean="0"/>
              <a:t>Физически </a:t>
            </a:r>
            <a:r>
              <a:rPr lang="ru-RU" dirty="0"/>
              <a:t>здоровым, т е не имеющих </a:t>
            </a:r>
          </a:p>
          <a:p>
            <a:r>
              <a:rPr lang="ru-RU" dirty="0"/>
              <a:t>хронических </a:t>
            </a:r>
            <a:r>
              <a:rPr lang="ru-RU" dirty="0" smtClean="0"/>
              <a:t>заболеваний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830969"/>
            <a:ext cx="4572000" cy="369332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меющим </a:t>
            </a:r>
            <a:r>
              <a:rPr lang="ru-RU" dirty="0"/>
              <a:t>навыки самостоятельности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4462094"/>
            <a:ext cx="45720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/>
              <a:t>Чей режим близок к режиму сада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9873" y="5057127"/>
            <a:ext cx="4572000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Чей </a:t>
            </a:r>
            <a:r>
              <a:rPr lang="ru-RU" dirty="0"/>
              <a:t>рацион питания приближен к саду</a:t>
            </a:r>
          </a:p>
        </p:txBody>
      </p:sp>
      <p:cxnSp>
        <p:nvCxnSpPr>
          <p:cNvPr id="16" name="Прямая соединительная линия 15"/>
          <p:cNvCxnSpPr>
            <a:stCxn id="7" idx="1"/>
          </p:cNvCxnSpPr>
          <p:nvPr/>
        </p:nvCxnSpPr>
        <p:spPr>
          <a:xfrm flipH="1" flipV="1">
            <a:off x="2267744" y="2309934"/>
            <a:ext cx="115212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267744" y="4646760"/>
            <a:ext cx="115212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267745" y="4025714"/>
            <a:ext cx="115212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267744" y="3179510"/>
            <a:ext cx="115212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267744" y="5265726"/>
            <a:ext cx="115212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67745" y="2309935"/>
            <a:ext cx="0" cy="29557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763688" y="3787831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-5400000">
            <a:off x="638847" y="3433887"/>
            <a:ext cx="15417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детям</a:t>
            </a:r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99593" y="54868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Легче всего пройдет адаптация у детей</a:t>
            </a:r>
          </a:p>
        </p:txBody>
      </p:sp>
    </p:spTree>
    <p:extLst>
      <p:ext uri="{BB962C8B-B14F-4D97-AF65-F5344CB8AC3E}">
        <p14:creationId xmlns:p14="http://schemas.microsoft.com/office/powerpoint/2010/main" val="9785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9" y="-135395"/>
            <a:ext cx="9169018" cy="6876763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Адаптационная система ребёнка достаточно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сильна, чтобы это испытание выдержать.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Парадоксально, но факт хорошо, что кроха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плачет. Поверьте, у него настоящее горе.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Плач - помощник нервной системы, он не даёт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ей перегружаться. Поэтому не бойтесь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детского плача, не сердитесь на ребёнка за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нытьё.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9668"/>
            <a:ext cx="4166131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-23368"/>
            <a:ext cx="9175157" cy="688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355" y="1340767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>
                <a:solidFill>
                  <a:srgbClr val="0070C0"/>
                </a:solidFill>
              </a:rPr>
              <a:t>Уважаемые родители! Сегодня мы предлагаем Вам прожить один день в д/с вместе с вашими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6304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57250"/>
            <a:ext cx="810039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3484" y="27362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Утренняя гимнастика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507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192910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34555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Умывание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7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606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Завтрак, обед.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/>
          <a:stretch/>
        </p:blipFill>
        <p:spPr>
          <a:xfrm>
            <a:off x="1136072" y="1484784"/>
            <a:ext cx="7031819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Занятия</a:t>
            </a:r>
            <a:r>
              <a:rPr lang="ru-RU" sz="3600" b="1" dirty="0" smtClean="0"/>
              <a:t>.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Сенсорное воспитание.</a:t>
            </a:r>
            <a:r>
              <a:rPr lang="ru-RU" sz="3600" b="1" i="1" dirty="0"/>
              <a:t> </a:t>
            </a:r>
            <a:r>
              <a:rPr lang="ru-RU" sz="3600" dirty="0"/>
              <a:t> </a:t>
            </a:r>
            <a:endParaRPr lang="ru-RU" sz="3600" dirty="0" smtClean="0"/>
          </a:p>
          <a:p>
            <a:pPr algn="just"/>
            <a:r>
              <a:rPr lang="ru-RU" sz="3200" dirty="0" smtClean="0"/>
              <a:t>Формируем </a:t>
            </a:r>
            <a:r>
              <a:rPr lang="ru-RU" sz="3200" dirty="0"/>
              <a:t>понятие о 7 цветах спектра (красный, желтый, синий, голубой, оранжевый, зелёный, фиолетовый); о 5-ти геометрических формах (квадрат, прямоугольник, круг, овал, треугольник); о градациях величины: широкий – узкий, длинный – короткий, высокий – низкий, большой – маленький; даём понятие один – много.</a:t>
            </a:r>
          </a:p>
        </p:txBody>
      </p:sp>
    </p:spTree>
    <p:extLst>
      <p:ext uri="{BB962C8B-B14F-4D97-AF65-F5344CB8AC3E}">
        <p14:creationId xmlns:p14="http://schemas.microsoft.com/office/powerpoint/2010/main" val="3450732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245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armina Armina</dc:creator>
  <cp:lastModifiedBy>armina Armina</cp:lastModifiedBy>
  <cp:revision>15</cp:revision>
  <dcterms:created xsi:type="dcterms:W3CDTF">2014-09-03T16:44:07Z</dcterms:created>
  <dcterms:modified xsi:type="dcterms:W3CDTF">2015-03-23T18:27:09Z</dcterms:modified>
</cp:coreProperties>
</file>