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89" r:id="rId3"/>
    <p:sldId id="262" r:id="rId4"/>
    <p:sldId id="263" r:id="rId5"/>
    <p:sldId id="280" r:id="rId6"/>
    <p:sldId id="264" r:id="rId7"/>
    <p:sldId id="274" r:id="rId8"/>
    <p:sldId id="282" r:id="rId9"/>
    <p:sldId id="267" r:id="rId10"/>
    <p:sldId id="281" r:id="rId11"/>
    <p:sldId id="269" r:id="rId12"/>
    <p:sldId id="287" r:id="rId13"/>
    <p:sldId id="270" r:id="rId14"/>
    <p:sldId id="273" r:id="rId15"/>
    <p:sldId id="288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Photoshop\GoldenAutumn\04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556792"/>
            <a:ext cx="7772400" cy="1470025"/>
          </a:xfrm>
        </p:spPr>
        <p:txBody>
          <a:bodyPr>
            <a:normAutofit/>
          </a:bodyPr>
          <a:lstStyle>
            <a:lvl1pPr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501008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Photoshop\GoldenAutumn\0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Photoshop\GoldenAutumn\GoldenAutumnW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E:\Photoshop\GoldenAutumn\GoldenAut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1143000"/>
          </a:xfrm>
        </p:spPr>
        <p:txBody>
          <a:bodyPr/>
          <a:lstStyle>
            <a:lvl1pPr>
              <a:defRPr b="1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:\Photoshop\GoldenAutumn\GoldenAutumnM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499992" y="332656"/>
            <a:ext cx="4644008" cy="1143000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0"/>
          </p:nvPr>
        </p:nvSpPr>
        <p:spPr>
          <a:xfrm>
            <a:off x="1078409" y="1700808"/>
            <a:ext cx="7886079" cy="48974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E:\Photoshop\GoldenAutumn\04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0"/>
            <a:ext cx="4716016" cy="1143000"/>
          </a:xfrm>
        </p:spPr>
        <p:txBody>
          <a:bodyPr>
            <a:normAutofit/>
          </a:bodyPr>
          <a:lstStyle>
            <a:lvl1pPr>
              <a:defRPr sz="43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0"/>
          </p:nvPr>
        </p:nvSpPr>
        <p:spPr>
          <a:xfrm>
            <a:off x="1115616" y="1484784"/>
            <a:ext cx="7416800" cy="49688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E:\Photoshop\GoldenAutumn\0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72;\Desktop\&#1053;&#1086;&#1074;&#1072;&#1103;%20&#1087;&#1072;&#1087;&#1082;&#1072;%20(5)\&#1053;&#1072;&#1089;&#1090;&#1091;&#1087;&#1080;&#1083;&#1072;+&#1086;&#1089;&#1077;&#1085;&#1100;%20-%20&#1082;&#1086;&#1087;&#1080;&#1103;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6000" b="1" dirty="0" smtClean="0">
                <a:solidFill>
                  <a:srgbClr val="FF0000"/>
                </a:solidFill>
              </a:rPr>
              <a:t>       В гостях у Осени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                                      </a:t>
            </a:r>
          </a:p>
          <a:p>
            <a:pPr>
              <a:buNone/>
            </a:pPr>
            <a:endParaRPr lang="ru-RU" sz="18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20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000" b="1" dirty="0" smtClean="0"/>
              <a:t>                                                                         Презентацию подготовила </a:t>
            </a:r>
          </a:p>
          <a:p>
            <a:pPr>
              <a:buNone/>
            </a:pPr>
            <a:r>
              <a:rPr lang="ru-RU" sz="2000" b="1" dirty="0" smtClean="0"/>
              <a:t>                                                                         учитель начальных классов </a:t>
            </a:r>
          </a:p>
          <a:p>
            <a:pPr>
              <a:buNone/>
            </a:pPr>
            <a:r>
              <a:rPr lang="ru-RU" sz="2000" b="1" dirty="0" smtClean="0"/>
              <a:t>                                                                          МКОУ «Станционная СОШ» </a:t>
            </a:r>
          </a:p>
          <a:p>
            <a:pPr>
              <a:buNone/>
            </a:pPr>
            <a:r>
              <a:rPr lang="ru-RU" sz="2000" b="1" dirty="0" smtClean="0"/>
              <a:t>                                                                         Мареева Татьяна Анатольевна</a:t>
            </a:r>
            <a:endParaRPr lang="ru-RU" sz="2000" b="1" dirty="0"/>
          </a:p>
        </p:txBody>
      </p:sp>
      <p:pic>
        <p:nvPicPr>
          <p:cNvPr id="5" name="Наступила+осень - копи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884368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5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P107075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195736" y="1484784"/>
            <a:ext cx="6034617" cy="474198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advTm="9953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P107075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483768" y="1556792"/>
            <a:ext cx="6034617" cy="45259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10576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P107074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267744" y="1556792"/>
            <a:ext cx="6034617" cy="452596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advTm="10406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P107073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267744" y="1484784"/>
            <a:ext cx="6034617" cy="452596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advTm="10218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P107074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339752" y="1628800"/>
            <a:ext cx="6034617" cy="45259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1014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Кто  сказал , что осень скучная пора?</a:t>
            </a:r>
          </a:p>
          <a:p>
            <a:pPr>
              <a:buNone/>
            </a:pPr>
            <a:r>
              <a:rPr lang="ru-RU" dirty="0" smtClean="0"/>
              <a:t>        Радостно по лужам скачет детвора.</a:t>
            </a:r>
          </a:p>
          <a:p>
            <a:pPr>
              <a:buNone/>
            </a:pPr>
            <a:r>
              <a:rPr lang="ru-RU" dirty="0" smtClean="0"/>
              <a:t>        Желтые листочки в воздухе кружат,</a:t>
            </a:r>
          </a:p>
          <a:p>
            <a:pPr>
              <a:buNone/>
            </a:pPr>
            <a:r>
              <a:rPr lang="ru-RU" dirty="0" smtClean="0"/>
              <a:t>        По стеклу дождинки весело стучат.</a:t>
            </a:r>
          </a:p>
          <a:p>
            <a:pPr>
              <a:buNone/>
            </a:pPr>
            <a:r>
              <a:rPr lang="ru-RU" dirty="0" smtClean="0"/>
              <a:t>        И запели песню в небе журавли,</a:t>
            </a:r>
          </a:p>
          <a:p>
            <a:pPr>
              <a:buNone/>
            </a:pPr>
            <a:r>
              <a:rPr lang="ru-RU" dirty="0" smtClean="0"/>
              <a:t>        Косяками к югу тянутся они.</a:t>
            </a:r>
          </a:p>
          <a:p>
            <a:pPr>
              <a:buNone/>
            </a:pPr>
            <a:r>
              <a:rPr lang="ru-RU" dirty="0" smtClean="0"/>
              <a:t>                 Кто сказал, что осень грустная пора?</a:t>
            </a:r>
          </a:p>
          <a:p>
            <a:pPr>
              <a:buNone/>
            </a:pPr>
            <a:r>
              <a:rPr lang="ru-RU" dirty="0" smtClean="0"/>
              <a:t>               Сколько ярких красок дарит нам она!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Г. Якунина</a:t>
            </a:r>
          </a:p>
          <a:p>
            <a:endParaRPr lang="ru-RU" dirty="0"/>
          </a:p>
        </p:txBody>
      </p:sp>
    </p:spTree>
  </p:cSld>
  <p:clrMapOvr>
    <a:masterClrMapping/>
  </p:clrMapOvr>
  <p:transition advTm="11607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Как хорошо в гостях у осени</a:t>
            </a:r>
          </a:p>
          <a:p>
            <a:pPr algn="ctr">
              <a:buNone/>
            </a:pPr>
            <a:r>
              <a:rPr lang="ru-RU" dirty="0" smtClean="0"/>
              <a:t>Среди березок золотых…</a:t>
            </a:r>
          </a:p>
          <a:p>
            <a:pPr algn="ctr">
              <a:buNone/>
            </a:pPr>
            <a:r>
              <a:rPr lang="ru-RU" dirty="0" smtClean="0"/>
              <a:t>Подольше б золота не сбросили,</a:t>
            </a:r>
          </a:p>
          <a:p>
            <a:pPr algn="ctr">
              <a:buNone/>
            </a:pPr>
            <a:r>
              <a:rPr lang="ru-RU" dirty="0" smtClean="0"/>
              <a:t>Стоял бы лес, багрян и тих.</a:t>
            </a:r>
          </a:p>
          <a:p>
            <a:pPr algn="ctr">
              <a:buNone/>
            </a:pPr>
            <a:r>
              <a:rPr lang="ru-RU" dirty="0" smtClean="0"/>
              <a:t>Почаще  б солнышко усталое</a:t>
            </a:r>
          </a:p>
          <a:p>
            <a:pPr algn="ctr">
              <a:buNone/>
            </a:pPr>
            <a:r>
              <a:rPr lang="ru-RU" dirty="0" smtClean="0"/>
              <a:t>Гостило в золотом лесу,</a:t>
            </a:r>
          </a:p>
          <a:p>
            <a:pPr algn="ctr">
              <a:buNone/>
            </a:pPr>
            <a:r>
              <a:rPr lang="ru-RU" dirty="0" smtClean="0"/>
              <a:t>Чтоб защитить от ветра шалого</a:t>
            </a:r>
          </a:p>
          <a:p>
            <a:pPr algn="ctr">
              <a:buNone/>
            </a:pPr>
            <a:r>
              <a:rPr lang="ru-RU" dirty="0" smtClean="0"/>
              <a:t>Лесную позднюю красу.</a:t>
            </a:r>
          </a:p>
          <a:p>
            <a:pPr algn="ctr">
              <a:buNone/>
            </a:pPr>
            <a:r>
              <a:rPr lang="ru-RU" dirty="0" smtClean="0"/>
              <a:t>                                  Н.Найденова</a:t>
            </a:r>
            <a:endParaRPr lang="ru-RU" dirty="0"/>
          </a:p>
        </p:txBody>
      </p:sp>
    </p:spTree>
  </p:cSld>
  <p:clrMapOvr>
    <a:masterClrMapping/>
  </p:clrMapOvr>
  <p:transition advTm="9485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P107073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051720" y="1556792"/>
            <a:ext cx="6048000" cy="453600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ransition advTm="11388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07073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123728" y="1412776"/>
            <a:ext cx="6034617" cy="4525963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advTm="10514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P107074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483768" y="1556792"/>
            <a:ext cx="6034617" cy="45259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10125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P107074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339752" y="1412776"/>
            <a:ext cx="6034617" cy="452596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advTm="10265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P107074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483768" y="1484784"/>
            <a:ext cx="6034617" cy="45259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10577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P107075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051720" y="1556792"/>
            <a:ext cx="6034617" cy="452596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advTm="10187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P107075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411760" y="1484784"/>
            <a:ext cx="6034617" cy="45259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1092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senniy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Osenniy</Template>
  <TotalTime>152</TotalTime>
  <Words>133</Words>
  <Application>Microsoft Office PowerPoint</Application>
  <PresentationFormat>Экран (4:3)</PresentationFormat>
  <Paragraphs>28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Osenniy</vt:lpstr>
      <vt:lpstr>  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Праздник Осени</dc:title>
  <dc:subject>Шаблон для презентаций PowerPoint</dc:subject>
  <dc:creator>а</dc:creator>
  <dc:description>Презентации по культуре и искусству, шаблоны PowerPoint http://freeppt.ru/</dc:description>
  <cp:lastModifiedBy>а</cp:lastModifiedBy>
  <cp:revision>24</cp:revision>
  <dcterms:created xsi:type="dcterms:W3CDTF">2013-10-17T18:28:26Z</dcterms:created>
  <dcterms:modified xsi:type="dcterms:W3CDTF">2013-11-09T16:42:42Z</dcterms:modified>
</cp:coreProperties>
</file>