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60" r:id="rId4"/>
    <p:sldId id="258" r:id="rId5"/>
    <p:sldId id="261" r:id="rId6"/>
    <p:sldId id="262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6BFCC9-1CC7-4E54-8F91-7BE55247E7CB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B4A645-F91B-42CB-AB9A-036442D99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FABBDA-B677-404A-A2F8-A784D4B72AC3}" type="slidenum">
              <a:rPr lang="ru-RU"/>
              <a:pPr/>
              <a:t>3</a:t>
            </a:fld>
            <a:endParaRPr lang="ru-RU"/>
          </a:p>
        </p:txBody>
      </p:sp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 предыдущих уроках  мы познакомились с обыкновенными дробями.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1A5E11-73D4-46D7-A121-658EEE8899ED}" type="slidenum">
              <a:rPr lang="ru-RU"/>
              <a:pPr/>
              <a:t>7</a:t>
            </a:fld>
            <a:endParaRPr lang="ru-RU"/>
          </a:p>
        </p:txBody>
      </p:sp>
      <p:sp>
        <p:nvSpPr>
          <p:cNvPr id="9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7FA10A-31B7-49E6-AF89-9717DE167BFE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Дроби обыкновенные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476250"/>
            <a:ext cx="8229600" cy="56499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algn="ctr">
              <a:buFontTx/>
              <a:buNone/>
            </a:pPr>
            <a:r>
              <a:rPr lang="ru-RU" sz="2800">
                <a:solidFill>
                  <a:srgbClr val="003300"/>
                </a:solidFill>
              </a:rPr>
              <a:t>Каждый может за версту</a:t>
            </a:r>
            <a:br>
              <a:rPr lang="ru-RU" sz="2800">
                <a:solidFill>
                  <a:srgbClr val="003300"/>
                </a:solidFill>
              </a:rPr>
            </a:br>
            <a:r>
              <a:rPr lang="ru-RU" sz="2800">
                <a:solidFill>
                  <a:srgbClr val="003300"/>
                </a:solidFill>
              </a:rPr>
              <a:t>Видеть дробную черту.</a:t>
            </a:r>
            <a:br>
              <a:rPr lang="ru-RU" sz="2800">
                <a:solidFill>
                  <a:srgbClr val="003300"/>
                </a:solidFill>
              </a:rPr>
            </a:br>
            <a:r>
              <a:rPr lang="ru-RU" sz="2800">
                <a:solidFill>
                  <a:srgbClr val="003300"/>
                </a:solidFill>
              </a:rPr>
              <a:t>Над чертой – _________, знайте,</a:t>
            </a:r>
            <a:br>
              <a:rPr lang="ru-RU" sz="2800">
                <a:solidFill>
                  <a:srgbClr val="003300"/>
                </a:solidFill>
              </a:rPr>
            </a:br>
            <a:r>
              <a:rPr lang="ru-RU" sz="2800">
                <a:solidFill>
                  <a:srgbClr val="003300"/>
                </a:solidFill>
              </a:rPr>
              <a:t>Под чертою – __________.</a:t>
            </a:r>
            <a:br>
              <a:rPr lang="ru-RU" sz="2800">
                <a:solidFill>
                  <a:srgbClr val="003300"/>
                </a:solidFill>
              </a:rPr>
            </a:br>
            <a:r>
              <a:rPr lang="ru-RU" sz="2800">
                <a:solidFill>
                  <a:srgbClr val="003300"/>
                </a:solidFill>
              </a:rPr>
              <a:t>Дробь такую, непременно, </a:t>
            </a:r>
            <a:br>
              <a:rPr lang="ru-RU" sz="2800">
                <a:solidFill>
                  <a:srgbClr val="003300"/>
                </a:solidFill>
              </a:rPr>
            </a:br>
            <a:r>
              <a:rPr lang="ru-RU" sz="2800">
                <a:solidFill>
                  <a:srgbClr val="003300"/>
                </a:solidFill>
              </a:rPr>
              <a:t>Надо звать </a:t>
            </a:r>
            <a:r>
              <a:rPr lang="ru-RU" sz="2800" u="sng">
                <a:solidFill>
                  <a:srgbClr val="003300"/>
                </a:solidFill>
              </a:rPr>
              <a:t>____________.</a:t>
            </a:r>
          </a:p>
          <a:p>
            <a:endParaRPr lang="ru-RU" sz="2800">
              <a:solidFill>
                <a:srgbClr val="003300"/>
              </a:solidFill>
            </a:endParaRPr>
          </a:p>
          <a:p>
            <a:r>
              <a:rPr lang="ru-RU" sz="2800">
                <a:solidFill>
                  <a:srgbClr val="003300"/>
                </a:solidFill>
              </a:rPr>
              <a:t>Число, которое показывает, на сколько равных частей разделили целое, называется ________. </a:t>
            </a:r>
          </a:p>
          <a:p>
            <a:r>
              <a:rPr lang="ru-RU" sz="2800">
                <a:solidFill>
                  <a:srgbClr val="003300"/>
                </a:solidFill>
              </a:rPr>
              <a:t>Число, которое показывает, сколько равных частей взято, называется _________.</a:t>
            </a:r>
            <a:r>
              <a:rPr lang="ru-RU" sz="2800"/>
              <a:t> </a:t>
            </a: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4356100" y="1341438"/>
            <a:ext cx="18732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числитель</a:t>
            </a:r>
          </a:p>
        </p:txBody>
      </p:sp>
      <p:sp>
        <p:nvSpPr>
          <p:cNvPr id="174085" name="Text Box 5"/>
          <p:cNvSpPr txBox="1">
            <a:spLocks noChangeArrowheads="1"/>
          </p:cNvSpPr>
          <p:nvPr/>
        </p:nvSpPr>
        <p:spPr bwMode="auto">
          <a:xfrm>
            <a:off x="4859338" y="1773238"/>
            <a:ext cx="20891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знаменатель</a:t>
            </a:r>
          </a:p>
        </p:txBody>
      </p:sp>
      <p:sp>
        <p:nvSpPr>
          <p:cNvPr id="174086" name="Text Box 6"/>
          <p:cNvSpPr txBox="1">
            <a:spLocks noChangeArrowheads="1"/>
          </p:cNvSpPr>
          <p:nvPr/>
        </p:nvSpPr>
        <p:spPr bwMode="auto">
          <a:xfrm>
            <a:off x="4427538" y="2636838"/>
            <a:ext cx="244792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обыкновенной</a:t>
            </a:r>
          </a:p>
        </p:txBody>
      </p:sp>
      <p:sp>
        <p:nvSpPr>
          <p:cNvPr id="174087" name="Text Box 7"/>
          <p:cNvSpPr txBox="1">
            <a:spLocks noChangeArrowheads="1"/>
          </p:cNvSpPr>
          <p:nvPr/>
        </p:nvSpPr>
        <p:spPr bwMode="auto">
          <a:xfrm>
            <a:off x="2700338" y="4508500"/>
            <a:ext cx="23050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знаменатель</a:t>
            </a:r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5219700" y="5373688"/>
            <a:ext cx="230346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400" b="1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числитель</a:t>
            </a:r>
          </a:p>
        </p:txBody>
      </p:sp>
      <p:pic>
        <p:nvPicPr>
          <p:cNvPr id="174089" name="Picture 9" descr="0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b="3474"/>
          <a:stretch>
            <a:fillRect/>
          </a:stretch>
        </p:blipFill>
        <p:spPr bwMode="auto">
          <a:xfrm>
            <a:off x="250825" y="333375"/>
            <a:ext cx="1944688" cy="1860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/>
      <p:bldP spid="174085" grpId="0"/>
      <p:bldP spid="174086" grpId="0"/>
      <p:bldP spid="174087" grpId="0"/>
      <p:bldP spid="1740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836613"/>
            <a:ext cx="8229600" cy="49577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40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Какая часть квадрата закрашена на рисунках? </a:t>
            </a:r>
          </a:p>
        </p:txBody>
      </p:sp>
      <p:pic>
        <p:nvPicPr>
          <p:cNvPr id="157701" name="Picture 5" descr="img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2420938"/>
            <a:ext cx="7956550" cy="2397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Прочитайте дроби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467544" y="620688"/>
          <a:ext cx="1573212" cy="4064000"/>
        </p:xfrm>
        <a:graphic>
          <a:graphicData uri="http://schemas.openxmlformats.org/presentationml/2006/ole">
            <p:oleObj spid="_x0000_s1026" name="Формула" r:id="rId3" imgW="152280" imgH="393480" progId="Equation.3">
              <p:embed/>
            </p:oleObj>
          </a:graphicData>
        </a:graphic>
      </p:graphicFrame>
      <p:graphicFrame>
        <p:nvGraphicFramePr>
          <p:cNvPr id="1027" name="Содержимое 3"/>
          <p:cNvGraphicFramePr>
            <a:graphicFrameLocks noChangeAspect="1"/>
          </p:cNvGraphicFramePr>
          <p:nvPr/>
        </p:nvGraphicFramePr>
        <p:xfrm>
          <a:off x="2195736" y="692696"/>
          <a:ext cx="1573212" cy="4064000"/>
        </p:xfrm>
        <a:graphic>
          <a:graphicData uri="http://schemas.openxmlformats.org/presentationml/2006/ole">
            <p:oleObj spid="_x0000_s1027" name="Формула" r:id="rId4" imgW="152280" imgH="393480" progId="Equation.3">
              <p:embed/>
            </p:oleObj>
          </a:graphicData>
        </a:graphic>
      </p:graphicFrame>
      <p:graphicFrame>
        <p:nvGraphicFramePr>
          <p:cNvPr id="1028" name="Содержимое 3"/>
          <p:cNvGraphicFramePr>
            <a:graphicFrameLocks noChangeAspect="1"/>
          </p:cNvGraphicFramePr>
          <p:nvPr/>
        </p:nvGraphicFramePr>
        <p:xfrm>
          <a:off x="3923928" y="764704"/>
          <a:ext cx="2360613" cy="4064000"/>
        </p:xfrm>
        <a:graphic>
          <a:graphicData uri="http://schemas.openxmlformats.org/presentationml/2006/ole">
            <p:oleObj spid="_x0000_s1028" name="Формула" r:id="rId5" imgW="228600" imgH="393480" progId="Equation.3">
              <p:embed/>
            </p:oleObj>
          </a:graphicData>
        </a:graphic>
      </p:graphicFrame>
      <p:graphicFrame>
        <p:nvGraphicFramePr>
          <p:cNvPr id="1029" name="Содержимое 3"/>
          <p:cNvGraphicFramePr>
            <a:graphicFrameLocks noChangeAspect="1"/>
          </p:cNvGraphicFramePr>
          <p:nvPr/>
        </p:nvGraphicFramePr>
        <p:xfrm>
          <a:off x="6456363" y="836613"/>
          <a:ext cx="2228850" cy="4064000"/>
        </p:xfrm>
        <a:graphic>
          <a:graphicData uri="http://schemas.openxmlformats.org/presentationml/2006/ole">
            <p:oleObj spid="_x0000_s1029" name="Формула" r:id="rId6" imgW="215640" imgH="393480" progId="Equation.3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Закончите правило сравнения и примените его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 двух дробей с одинаковыми знаменателями, больше та, у которой</a:t>
            </a:r>
          </a:p>
          <a:p>
            <a:r>
              <a:rPr lang="ru-RU" dirty="0" smtClean="0"/>
              <a:t>числитель …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Из двух дробей с одинаковыми числителями, больше та, у которой знаменатель …</a:t>
            </a:r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908527" y="1988839"/>
          <a:ext cx="4319657" cy="1195619"/>
        </p:xfrm>
        <a:graphic>
          <a:graphicData uri="http://schemas.openxmlformats.org/presentationml/2006/ole">
            <p:oleObj spid="_x0000_s2050" name="Формула" r:id="rId3" imgW="1422360" imgH="39348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779912" y="4365104"/>
          <a:ext cx="3960440" cy="864096"/>
        </p:xfrm>
        <a:graphic>
          <a:graphicData uri="http://schemas.openxmlformats.org/presentationml/2006/ole">
            <p:oleObj spid="_x0000_s2051" name="Формула" r:id="rId4" imgW="1269720" imgH="393480" progId="Equation.3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Можно ли сравнить эти числа?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1547813" y="1679575"/>
          <a:ext cx="6096000" cy="1889125"/>
        </p:xfrm>
        <a:graphic>
          <a:graphicData uri="http://schemas.openxmlformats.org/presentationml/2006/ole">
            <p:oleObj spid="_x0000_s20482" name="Формула" r:id="rId3" imgW="1269720" imgH="393480" progId="Equation.3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2419350" y="3754438"/>
          <a:ext cx="114300" cy="215900"/>
        </p:xfrm>
        <a:graphic>
          <a:graphicData uri="http://schemas.openxmlformats.org/presentationml/2006/ole">
            <p:oleObj spid="_x0000_s21506" name="Формула" r:id="rId4" imgW="114120" imgH="215640" progId="Equation.3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>
            <p:ph sz="half" idx="2"/>
          </p:nvPr>
        </p:nvGraphicFramePr>
        <p:xfrm>
          <a:off x="533400" y="476672"/>
          <a:ext cx="8229600" cy="2376264"/>
        </p:xfrm>
        <a:graphic>
          <a:graphicData uri="http://schemas.openxmlformats.org/presentationml/2006/ole">
            <p:oleObj spid="_x0000_s21507" name="Формула" r:id="rId5" imgW="2234880" imgH="39348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71600" y="3501008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Расставьте числа на числовом луче в порядке возрастания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100638" y="3922713"/>
            <a:ext cx="3692525" cy="2541587"/>
            <a:chOff x="1501" y="711"/>
            <a:chExt cx="2470" cy="1649"/>
          </a:xfrm>
        </p:grpSpPr>
        <p:sp>
          <p:nvSpPr>
            <p:cNvPr id="686090" name="Freeform 10"/>
            <p:cNvSpPr>
              <a:spLocks/>
            </p:cNvSpPr>
            <p:nvPr/>
          </p:nvSpPr>
          <p:spPr bwMode="auto">
            <a:xfrm>
              <a:off x="3471" y="1167"/>
              <a:ext cx="500" cy="300"/>
            </a:xfrm>
            <a:custGeom>
              <a:avLst/>
              <a:gdLst/>
              <a:ahLst/>
              <a:cxnLst>
                <a:cxn ang="0">
                  <a:pos x="369" y="297"/>
                </a:cxn>
                <a:cxn ang="0">
                  <a:pos x="481" y="233"/>
                </a:cxn>
                <a:cxn ang="0">
                  <a:pos x="481" y="153"/>
                </a:cxn>
                <a:cxn ang="0">
                  <a:pos x="385" y="25"/>
                </a:cxn>
                <a:cxn ang="0">
                  <a:pos x="229" y="1"/>
                </a:cxn>
                <a:cxn ang="0">
                  <a:pos x="71" y="26"/>
                </a:cxn>
                <a:cxn ang="0">
                  <a:pos x="3" y="102"/>
                </a:cxn>
                <a:cxn ang="0">
                  <a:pos x="86" y="218"/>
                </a:cxn>
                <a:cxn ang="0">
                  <a:pos x="207" y="263"/>
                </a:cxn>
                <a:cxn ang="0">
                  <a:pos x="128" y="179"/>
                </a:cxn>
                <a:cxn ang="0">
                  <a:pos x="131" y="97"/>
                </a:cxn>
                <a:cxn ang="0">
                  <a:pos x="334" y="146"/>
                </a:cxn>
                <a:cxn ang="0">
                  <a:pos x="369" y="249"/>
                </a:cxn>
                <a:cxn ang="0">
                  <a:pos x="369" y="297"/>
                </a:cxn>
                <a:cxn ang="0">
                  <a:pos x="337" y="249"/>
                </a:cxn>
                <a:cxn ang="0">
                  <a:pos x="369" y="297"/>
                </a:cxn>
              </a:cxnLst>
              <a:rect l="0" t="0" r="r" b="b"/>
              <a:pathLst>
                <a:path w="500" h="300">
                  <a:moveTo>
                    <a:pt x="369" y="297"/>
                  </a:moveTo>
                  <a:cubicBezTo>
                    <a:pt x="393" y="294"/>
                    <a:pt x="462" y="257"/>
                    <a:pt x="481" y="233"/>
                  </a:cubicBezTo>
                  <a:cubicBezTo>
                    <a:pt x="500" y="209"/>
                    <a:pt x="497" y="188"/>
                    <a:pt x="481" y="153"/>
                  </a:cubicBezTo>
                  <a:cubicBezTo>
                    <a:pt x="465" y="118"/>
                    <a:pt x="427" y="50"/>
                    <a:pt x="385" y="25"/>
                  </a:cubicBezTo>
                  <a:cubicBezTo>
                    <a:pt x="343" y="0"/>
                    <a:pt x="281" y="1"/>
                    <a:pt x="229" y="1"/>
                  </a:cubicBezTo>
                  <a:cubicBezTo>
                    <a:pt x="177" y="1"/>
                    <a:pt x="109" y="9"/>
                    <a:pt x="71" y="26"/>
                  </a:cubicBezTo>
                  <a:cubicBezTo>
                    <a:pt x="34" y="43"/>
                    <a:pt x="0" y="70"/>
                    <a:pt x="3" y="102"/>
                  </a:cubicBezTo>
                  <a:cubicBezTo>
                    <a:pt x="5" y="134"/>
                    <a:pt x="52" y="191"/>
                    <a:pt x="86" y="218"/>
                  </a:cubicBezTo>
                  <a:cubicBezTo>
                    <a:pt x="120" y="245"/>
                    <a:pt x="200" y="270"/>
                    <a:pt x="207" y="263"/>
                  </a:cubicBezTo>
                  <a:cubicBezTo>
                    <a:pt x="214" y="257"/>
                    <a:pt x="141" y="206"/>
                    <a:pt x="128" y="179"/>
                  </a:cubicBezTo>
                  <a:cubicBezTo>
                    <a:pt x="116" y="151"/>
                    <a:pt x="97" y="103"/>
                    <a:pt x="131" y="97"/>
                  </a:cubicBezTo>
                  <a:cubicBezTo>
                    <a:pt x="166" y="92"/>
                    <a:pt x="294" y="121"/>
                    <a:pt x="334" y="146"/>
                  </a:cubicBezTo>
                  <a:cubicBezTo>
                    <a:pt x="374" y="171"/>
                    <a:pt x="363" y="224"/>
                    <a:pt x="369" y="249"/>
                  </a:cubicBezTo>
                  <a:cubicBezTo>
                    <a:pt x="375" y="274"/>
                    <a:pt x="374" y="297"/>
                    <a:pt x="369" y="297"/>
                  </a:cubicBezTo>
                  <a:cubicBezTo>
                    <a:pt x="364" y="297"/>
                    <a:pt x="337" y="249"/>
                    <a:pt x="337" y="249"/>
                  </a:cubicBezTo>
                  <a:cubicBezTo>
                    <a:pt x="337" y="249"/>
                    <a:pt x="345" y="300"/>
                    <a:pt x="369" y="297"/>
                  </a:cubicBezTo>
                  <a:close/>
                </a:path>
              </a:pathLst>
            </a:custGeom>
            <a:solidFill>
              <a:srgbClr val="4D4D4D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84" name="Freeform 4"/>
            <p:cNvSpPr>
              <a:spLocks/>
            </p:cNvSpPr>
            <p:nvPr/>
          </p:nvSpPr>
          <p:spPr bwMode="auto">
            <a:xfrm>
              <a:off x="1627" y="939"/>
              <a:ext cx="2215" cy="1421"/>
            </a:xfrm>
            <a:custGeom>
              <a:avLst/>
              <a:gdLst/>
              <a:ahLst/>
              <a:cxnLst>
                <a:cxn ang="0">
                  <a:pos x="5" y="140"/>
                </a:cxn>
                <a:cxn ang="0">
                  <a:pos x="21" y="849"/>
                </a:cxn>
                <a:cxn ang="0">
                  <a:pos x="37" y="963"/>
                </a:cxn>
                <a:cxn ang="0">
                  <a:pos x="101" y="1037"/>
                </a:cxn>
                <a:cxn ang="0">
                  <a:pos x="245" y="1101"/>
                </a:cxn>
                <a:cxn ang="0">
                  <a:pos x="741" y="1165"/>
                </a:cxn>
                <a:cxn ang="0">
                  <a:pos x="1413" y="1165"/>
                </a:cxn>
                <a:cxn ang="0">
                  <a:pos x="1941" y="1069"/>
                </a:cxn>
                <a:cxn ang="0">
                  <a:pos x="2149" y="1004"/>
                </a:cxn>
                <a:cxn ang="0">
                  <a:pos x="2197" y="977"/>
                </a:cxn>
                <a:cxn ang="0">
                  <a:pos x="2213" y="923"/>
                </a:cxn>
                <a:cxn ang="0">
                  <a:pos x="2181" y="147"/>
                </a:cxn>
                <a:cxn ang="0">
                  <a:pos x="2181" y="39"/>
                </a:cxn>
                <a:cxn ang="0">
                  <a:pos x="2133" y="39"/>
                </a:cxn>
                <a:cxn ang="0">
                  <a:pos x="2005" y="86"/>
                </a:cxn>
                <a:cxn ang="0">
                  <a:pos x="1781" y="107"/>
                </a:cxn>
                <a:cxn ang="0">
                  <a:pos x="1445" y="120"/>
                </a:cxn>
                <a:cxn ang="0">
                  <a:pos x="1061" y="113"/>
                </a:cxn>
                <a:cxn ang="0">
                  <a:pos x="453" y="113"/>
                </a:cxn>
                <a:cxn ang="0">
                  <a:pos x="165" y="107"/>
                </a:cxn>
                <a:cxn ang="0">
                  <a:pos x="37" y="73"/>
                </a:cxn>
                <a:cxn ang="0">
                  <a:pos x="5" y="46"/>
                </a:cxn>
                <a:cxn ang="0">
                  <a:pos x="5" y="73"/>
                </a:cxn>
                <a:cxn ang="0">
                  <a:pos x="5" y="140"/>
                </a:cxn>
              </a:cxnLst>
              <a:rect l="0" t="0" r="r" b="b"/>
              <a:pathLst>
                <a:path w="2216" h="1181">
                  <a:moveTo>
                    <a:pt x="5" y="140"/>
                  </a:moveTo>
                  <a:cubicBezTo>
                    <a:pt x="8" y="270"/>
                    <a:pt x="16" y="712"/>
                    <a:pt x="21" y="849"/>
                  </a:cubicBezTo>
                  <a:cubicBezTo>
                    <a:pt x="26" y="986"/>
                    <a:pt x="24" y="932"/>
                    <a:pt x="37" y="963"/>
                  </a:cubicBezTo>
                  <a:cubicBezTo>
                    <a:pt x="50" y="994"/>
                    <a:pt x="66" y="1014"/>
                    <a:pt x="101" y="1037"/>
                  </a:cubicBezTo>
                  <a:cubicBezTo>
                    <a:pt x="136" y="1060"/>
                    <a:pt x="138" y="1080"/>
                    <a:pt x="245" y="1101"/>
                  </a:cubicBezTo>
                  <a:cubicBezTo>
                    <a:pt x="352" y="1122"/>
                    <a:pt x="546" y="1154"/>
                    <a:pt x="741" y="1165"/>
                  </a:cubicBezTo>
                  <a:cubicBezTo>
                    <a:pt x="936" y="1176"/>
                    <a:pt x="1213" y="1181"/>
                    <a:pt x="1413" y="1165"/>
                  </a:cubicBezTo>
                  <a:cubicBezTo>
                    <a:pt x="1613" y="1149"/>
                    <a:pt x="1818" y="1096"/>
                    <a:pt x="1941" y="1069"/>
                  </a:cubicBezTo>
                  <a:cubicBezTo>
                    <a:pt x="2064" y="1042"/>
                    <a:pt x="2106" y="1019"/>
                    <a:pt x="2149" y="1004"/>
                  </a:cubicBezTo>
                  <a:cubicBezTo>
                    <a:pt x="2192" y="989"/>
                    <a:pt x="2186" y="990"/>
                    <a:pt x="2197" y="977"/>
                  </a:cubicBezTo>
                  <a:cubicBezTo>
                    <a:pt x="2208" y="963"/>
                    <a:pt x="2216" y="1061"/>
                    <a:pt x="2213" y="923"/>
                  </a:cubicBezTo>
                  <a:cubicBezTo>
                    <a:pt x="2210" y="784"/>
                    <a:pt x="2186" y="294"/>
                    <a:pt x="2181" y="147"/>
                  </a:cubicBezTo>
                  <a:cubicBezTo>
                    <a:pt x="2176" y="0"/>
                    <a:pt x="2189" y="57"/>
                    <a:pt x="2181" y="39"/>
                  </a:cubicBezTo>
                  <a:cubicBezTo>
                    <a:pt x="2173" y="21"/>
                    <a:pt x="2162" y="31"/>
                    <a:pt x="2133" y="39"/>
                  </a:cubicBezTo>
                  <a:cubicBezTo>
                    <a:pt x="2104" y="47"/>
                    <a:pt x="2064" y="75"/>
                    <a:pt x="2005" y="86"/>
                  </a:cubicBezTo>
                  <a:cubicBezTo>
                    <a:pt x="1946" y="98"/>
                    <a:pt x="1874" y="101"/>
                    <a:pt x="1781" y="107"/>
                  </a:cubicBezTo>
                  <a:cubicBezTo>
                    <a:pt x="1688" y="112"/>
                    <a:pt x="1565" y="119"/>
                    <a:pt x="1445" y="120"/>
                  </a:cubicBezTo>
                  <a:cubicBezTo>
                    <a:pt x="1325" y="121"/>
                    <a:pt x="1226" y="115"/>
                    <a:pt x="1061" y="113"/>
                  </a:cubicBezTo>
                  <a:cubicBezTo>
                    <a:pt x="896" y="112"/>
                    <a:pt x="602" y="115"/>
                    <a:pt x="453" y="113"/>
                  </a:cubicBezTo>
                  <a:cubicBezTo>
                    <a:pt x="304" y="112"/>
                    <a:pt x="234" y="113"/>
                    <a:pt x="165" y="107"/>
                  </a:cubicBezTo>
                  <a:cubicBezTo>
                    <a:pt x="96" y="100"/>
                    <a:pt x="64" y="83"/>
                    <a:pt x="37" y="73"/>
                  </a:cubicBezTo>
                  <a:cubicBezTo>
                    <a:pt x="10" y="63"/>
                    <a:pt x="10" y="46"/>
                    <a:pt x="5" y="46"/>
                  </a:cubicBezTo>
                  <a:cubicBezTo>
                    <a:pt x="0" y="46"/>
                    <a:pt x="5" y="58"/>
                    <a:pt x="5" y="73"/>
                  </a:cubicBezTo>
                  <a:cubicBezTo>
                    <a:pt x="5" y="88"/>
                    <a:pt x="2" y="11"/>
                    <a:pt x="5" y="14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85" name="Oval 5"/>
            <p:cNvSpPr>
              <a:spLocks noChangeArrowheads="1"/>
            </p:cNvSpPr>
            <p:nvPr/>
          </p:nvSpPr>
          <p:spPr bwMode="auto">
            <a:xfrm>
              <a:off x="1616" y="784"/>
              <a:ext cx="2193" cy="536"/>
            </a:xfrm>
            <a:prstGeom prst="ellipse">
              <a:avLst/>
            </a:prstGeom>
            <a:solidFill>
              <a:schemeClr val="bg2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86" name="Oval 6"/>
            <p:cNvSpPr>
              <a:spLocks noChangeArrowheads="1"/>
            </p:cNvSpPr>
            <p:nvPr/>
          </p:nvSpPr>
          <p:spPr bwMode="auto">
            <a:xfrm>
              <a:off x="1776" y="824"/>
              <a:ext cx="1888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87" name="Freeform 7"/>
            <p:cNvSpPr>
              <a:spLocks/>
            </p:cNvSpPr>
            <p:nvPr/>
          </p:nvSpPr>
          <p:spPr bwMode="auto">
            <a:xfrm>
              <a:off x="1808" y="848"/>
              <a:ext cx="1872" cy="168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112" y="152"/>
                </a:cxn>
                <a:cxn ang="0">
                  <a:pos x="368" y="120"/>
                </a:cxn>
                <a:cxn ang="0">
                  <a:pos x="736" y="24"/>
                </a:cxn>
                <a:cxn ang="0">
                  <a:pos x="1072" y="8"/>
                </a:cxn>
                <a:cxn ang="0">
                  <a:pos x="1376" y="72"/>
                </a:cxn>
                <a:cxn ang="0">
                  <a:pos x="1648" y="152"/>
                </a:cxn>
                <a:cxn ang="0">
                  <a:pos x="1872" y="168"/>
                </a:cxn>
              </a:cxnLst>
              <a:rect l="0" t="0" r="r" b="b"/>
              <a:pathLst>
                <a:path w="1872" h="168">
                  <a:moveTo>
                    <a:pt x="0" y="152"/>
                  </a:moveTo>
                  <a:cubicBezTo>
                    <a:pt x="19" y="152"/>
                    <a:pt x="51" y="157"/>
                    <a:pt x="112" y="152"/>
                  </a:cubicBezTo>
                  <a:cubicBezTo>
                    <a:pt x="173" y="147"/>
                    <a:pt x="264" y="141"/>
                    <a:pt x="368" y="120"/>
                  </a:cubicBezTo>
                  <a:cubicBezTo>
                    <a:pt x="472" y="99"/>
                    <a:pt x="619" y="43"/>
                    <a:pt x="736" y="24"/>
                  </a:cubicBezTo>
                  <a:cubicBezTo>
                    <a:pt x="853" y="5"/>
                    <a:pt x="965" y="0"/>
                    <a:pt x="1072" y="8"/>
                  </a:cubicBezTo>
                  <a:cubicBezTo>
                    <a:pt x="1179" y="16"/>
                    <a:pt x="1280" y="48"/>
                    <a:pt x="1376" y="72"/>
                  </a:cubicBezTo>
                  <a:cubicBezTo>
                    <a:pt x="1472" y="96"/>
                    <a:pt x="1565" y="136"/>
                    <a:pt x="1648" y="152"/>
                  </a:cubicBezTo>
                  <a:cubicBezTo>
                    <a:pt x="1731" y="168"/>
                    <a:pt x="1825" y="165"/>
                    <a:pt x="1872" y="16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89" name="Freeform 9"/>
            <p:cNvSpPr>
              <a:spLocks/>
            </p:cNvSpPr>
            <p:nvPr/>
          </p:nvSpPr>
          <p:spPr bwMode="auto">
            <a:xfrm>
              <a:off x="1501" y="1283"/>
              <a:ext cx="560" cy="389"/>
            </a:xfrm>
            <a:custGeom>
              <a:avLst/>
              <a:gdLst/>
              <a:ahLst/>
              <a:cxnLst>
                <a:cxn ang="0">
                  <a:pos x="403" y="357"/>
                </a:cxn>
                <a:cxn ang="0">
                  <a:pos x="531" y="373"/>
                </a:cxn>
                <a:cxn ang="0">
                  <a:pos x="547" y="261"/>
                </a:cxn>
                <a:cxn ang="0">
                  <a:pos x="451" y="149"/>
                </a:cxn>
                <a:cxn ang="0">
                  <a:pos x="243" y="21"/>
                </a:cxn>
                <a:cxn ang="0">
                  <a:pos x="83" y="21"/>
                </a:cxn>
                <a:cxn ang="0">
                  <a:pos x="3" y="85"/>
                </a:cxn>
                <a:cxn ang="0">
                  <a:pos x="67" y="213"/>
                </a:cxn>
                <a:cxn ang="0">
                  <a:pos x="179" y="277"/>
                </a:cxn>
                <a:cxn ang="0">
                  <a:pos x="163" y="213"/>
                </a:cxn>
                <a:cxn ang="0">
                  <a:pos x="131" y="101"/>
                </a:cxn>
                <a:cxn ang="0">
                  <a:pos x="323" y="181"/>
                </a:cxn>
                <a:cxn ang="0">
                  <a:pos x="483" y="293"/>
                </a:cxn>
                <a:cxn ang="0">
                  <a:pos x="419" y="309"/>
                </a:cxn>
                <a:cxn ang="0">
                  <a:pos x="403" y="357"/>
                </a:cxn>
              </a:cxnLst>
              <a:rect l="0" t="0" r="r" b="b"/>
              <a:pathLst>
                <a:path w="560" h="389">
                  <a:moveTo>
                    <a:pt x="403" y="357"/>
                  </a:moveTo>
                  <a:cubicBezTo>
                    <a:pt x="422" y="368"/>
                    <a:pt x="507" y="389"/>
                    <a:pt x="531" y="373"/>
                  </a:cubicBezTo>
                  <a:cubicBezTo>
                    <a:pt x="555" y="357"/>
                    <a:pt x="560" y="298"/>
                    <a:pt x="547" y="261"/>
                  </a:cubicBezTo>
                  <a:cubicBezTo>
                    <a:pt x="534" y="224"/>
                    <a:pt x="502" y="189"/>
                    <a:pt x="451" y="149"/>
                  </a:cubicBezTo>
                  <a:cubicBezTo>
                    <a:pt x="400" y="109"/>
                    <a:pt x="304" y="42"/>
                    <a:pt x="243" y="21"/>
                  </a:cubicBezTo>
                  <a:cubicBezTo>
                    <a:pt x="182" y="0"/>
                    <a:pt x="123" y="10"/>
                    <a:pt x="83" y="21"/>
                  </a:cubicBezTo>
                  <a:cubicBezTo>
                    <a:pt x="43" y="32"/>
                    <a:pt x="6" y="53"/>
                    <a:pt x="3" y="85"/>
                  </a:cubicBezTo>
                  <a:cubicBezTo>
                    <a:pt x="0" y="117"/>
                    <a:pt x="38" y="181"/>
                    <a:pt x="67" y="213"/>
                  </a:cubicBezTo>
                  <a:cubicBezTo>
                    <a:pt x="96" y="245"/>
                    <a:pt x="163" y="277"/>
                    <a:pt x="179" y="277"/>
                  </a:cubicBezTo>
                  <a:cubicBezTo>
                    <a:pt x="195" y="277"/>
                    <a:pt x="171" y="242"/>
                    <a:pt x="163" y="213"/>
                  </a:cubicBezTo>
                  <a:cubicBezTo>
                    <a:pt x="155" y="184"/>
                    <a:pt x="104" y="106"/>
                    <a:pt x="131" y="101"/>
                  </a:cubicBezTo>
                  <a:cubicBezTo>
                    <a:pt x="158" y="96"/>
                    <a:pt x="264" y="149"/>
                    <a:pt x="323" y="181"/>
                  </a:cubicBezTo>
                  <a:cubicBezTo>
                    <a:pt x="382" y="213"/>
                    <a:pt x="467" y="272"/>
                    <a:pt x="483" y="293"/>
                  </a:cubicBezTo>
                  <a:cubicBezTo>
                    <a:pt x="499" y="314"/>
                    <a:pt x="430" y="298"/>
                    <a:pt x="419" y="309"/>
                  </a:cubicBezTo>
                  <a:cubicBezTo>
                    <a:pt x="408" y="320"/>
                    <a:pt x="384" y="346"/>
                    <a:pt x="403" y="357"/>
                  </a:cubicBezTo>
                  <a:close/>
                </a:path>
              </a:pathLst>
            </a:custGeom>
            <a:solidFill>
              <a:srgbClr val="4D4D4D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91" name="Freeform 11"/>
            <p:cNvSpPr>
              <a:spLocks/>
            </p:cNvSpPr>
            <p:nvPr/>
          </p:nvSpPr>
          <p:spPr bwMode="auto">
            <a:xfrm rot="-1297827">
              <a:off x="2552" y="711"/>
              <a:ext cx="393" cy="251"/>
            </a:xfrm>
            <a:custGeom>
              <a:avLst/>
              <a:gdLst/>
              <a:ahLst/>
              <a:cxnLst>
                <a:cxn ang="0">
                  <a:pos x="403" y="357"/>
                </a:cxn>
                <a:cxn ang="0">
                  <a:pos x="531" y="373"/>
                </a:cxn>
                <a:cxn ang="0">
                  <a:pos x="547" y="261"/>
                </a:cxn>
                <a:cxn ang="0">
                  <a:pos x="451" y="149"/>
                </a:cxn>
                <a:cxn ang="0">
                  <a:pos x="243" y="21"/>
                </a:cxn>
                <a:cxn ang="0">
                  <a:pos x="83" y="21"/>
                </a:cxn>
                <a:cxn ang="0">
                  <a:pos x="3" y="85"/>
                </a:cxn>
                <a:cxn ang="0">
                  <a:pos x="67" y="213"/>
                </a:cxn>
                <a:cxn ang="0">
                  <a:pos x="179" y="277"/>
                </a:cxn>
                <a:cxn ang="0">
                  <a:pos x="115" y="181"/>
                </a:cxn>
                <a:cxn ang="0">
                  <a:pos x="131" y="101"/>
                </a:cxn>
                <a:cxn ang="0">
                  <a:pos x="323" y="181"/>
                </a:cxn>
                <a:cxn ang="0">
                  <a:pos x="483" y="293"/>
                </a:cxn>
                <a:cxn ang="0">
                  <a:pos x="419" y="309"/>
                </a:cxn>
                <a:cxn ang="0">
                  <a:pos x="403" y="357"/>
                </a:cxn>
              </a:cxnLst>
              <a:rect l="0" t="0" r="r" b="b"/>
              <a:pathLst>
                <a:path w="560" h="389">
                  <a:moveTo>
                    <a:pt x="403" y="357"/>
                  </a:moveTo>
                  <a:cubicBezTo>
                    <a:pt x="422" y="368"/>
                    <a:pt x="507" y="389"/>
                    <a:pt x="531" y="373"/>
                  </a:cubicBezTo>
                  <a:cubicBezTo>
                    <a:pt x="555" y="357"/>
                    <a:pt x="560" y="298"/>
                    <a:pt x="547" y="261"/>
                  </a:cubicBezTo>
                  <a:cubicBezTo>
                    <a:pt x="534" y="224"/>
                    <a:pt x="502" y="189"/>
                    <a:pt x="451" y="149"/>
                  </a:cubicBezTo>
                  <a:cubicBezTo>
                    <a:pt x="400" y="109"/>
                    <a:pt x="304" y="42"/>
                    <a:pt x="243" y="21"/>
                  </a:cubicBezTo>
                  <a:cubicBezTo>
                    <a:pt x="182" y="0"/>
                    <a:pt x="123" y="10"/>
                    <a:pt x="83" y="21"/>
                  </a:cubicBezTo>
                  <a:cubicBezTo>
                    <a:pt x="43" y="32"/>
                    <a:pt x="6" y="53"/>
                    <a:pt x="3" y="85"/>
                  </a:cubicBezTo>
                  <a:cubicBezTo>
                    <a:pt x="0" y="117"/>
                    <a:pt x="38" y="181"/>
                    <a:pt x="67" y="213"/>
                  </a:cubicBezTo>
                  <a:cubicBezTo>
                    <a:pt x="96" y="245"/>
                    <a:pt x="171" y="282"/>
                    <a:pt x="179" y="277"/>
                  </a:cubicBezTo>
                  <a:cubicBezTo>
                    <a:pt x="187" y="272"/>
                    <a:pt x="123" y="210"/>
                    <a:pt x="115" y="181"/>
                  </a:cubicBezTo>
                  <a:cubicBezTo>
                    <a:pt x="107" y="152"/>
                    <a:pt x="96" y="101"/>
                    <a:pt x="131" y="101"/>
                  </a:cubicBezTo>
                  <a:cubicBezTo>
                    <a:pt x="166" y="101"/>
                    <a:pt x="264" y="149"/>
                    <a:pt x="323" y="181"/>
                  </a:cubicBezTo>
                  <a:cubicBezTo>
                    <a:pt x="382" y="213"/>
                    <a:pt x="467" y="272"/>
                    <a:pt x="483" y="293"/>
                  </a:cubicBezTo>
                  <a:cubicBezTo>
                    <a:pt x="499" y="314"/>
                    <a:pt x="430" y="298"/>
                    <a:pt x="419" y="309"/>
                  </a:cubicBezTo>
                  <a:cubicBezTo>
                    <a:pt x="408" y="320"/>
                    <a:pt x="384" y="346"/>
                    <a:pt x="403" y="357"/>
                  </a:cubicBezTo>
                  <a:close/>
                </a:path>
              </a:pathLst>
            </a:custGeom>
            <a:solidFill>
              <a:srgbClr val="4D4D4D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477838" y="4252913"/>
            <a:ext cx="2625725" cy="2262187"/>
            <a:chOff x="1501" y="711"/>
            <a:chExt cx="2470" cy="1649"/>
          </a:xfrm>
        </p:grpSpPr>
        <p:sp>
          <p:nvSpPr>
            <p:cNvPr id="686094" name="Freeform 14"/>
            <p:cNvSpPr>
              <a:spLocks/>
            </p:cNvSpPr>
            <p:nvPr/>
          </p:nvSpPr>
          <p:spPr bwMode="auto">
            <a:xfrm>
              <a:off x="3471" y="1167"/>
              <a:ext cx="500" cy="300"/>
            </a:xfrm>
            <a:custGeom>
              <a:avLst/>
              <a:gdLst/>
              <a:ahLst/>
              <a:cxnLst>
                <a:cxn ang="0">
                  <a:pos x="369" y="297"/>
                </a:cxn>
                <a:cxn ang="0">
                  <a:pos x="481" y="233"/>
                </a:cxn>
                <a:cxn ang="0">
                  <a:pos x="481" y="153"/>
                </a:cxn>
                <a:cxn ang="0">
                  <a:pos x="385" y="25"/>
                </a:cxn>
                <a:cxn ang="0">
                  <a:pos x="229" y="1"/>
                </a:cxn>
                <a:cxn ang="0">
                  <a:pos x="71" y="26"/>
                </a:cxn>
                <a:cxn ang="0">
                  <a:pos x="3" y="102"/>
                </a:cxn>
                <a:cxn ang="0">
                  <a:pos x="86" y="218"/>
                </a:cxn>
                <a:cxn ang="0">
                  <a:pos x="207" y="263"/>
                </a:cxn>
                <a:cxn ang="0">
                  <a:pos x="128" y="179"/>
                </a:cxn>
                <a:cxn ang="0">
                  <a:pos x="131" y="97"/>
                </a:cxn>
                <a:cxn ang="0">
                  <a:pos x="334" y="146"/>
                </a:cxn>
                <a:cxn ang="0">
                  <a:pos x="369" y="249"/>
                </a:cxn>
                <a:cxn ang="0">
                  <a:pos x="369" y="297"/>
                </a:cxn>
                <a:cxn ang="0">
                  <a:pos x="337" y="249"/>
                </a:cxn>
                <a:cxn ang="0">
                  <a:pos x="369" y="297"/>
                </a:cxn>
              </a:cxnLst>
              <a:rect l="0" t="0" r="r" b="b"/>
              <a:pathLst>
                <a:path w="500" h="300">
                  <a:moveTo>
                    <a:pt x="369" y="297"/>
                  </a:moveTo>
                  <a:cubicBezTo>
                    <a:pt x="393" y="294"/>
                    <a:pt x="462" y="257"/>
                    <a:pt x="481" y="233"/>
                  </a:cubicBezTo>
                  <a:cubicBezTo>
                    <a:pt x="500" y="209"/>
                    <a:pt x="497" y="188"/>
                    <a:pt x="481" y="153"/>
                  </a:cubicBezTo>
                  <a:cubicBezTo>
                    <a:pt x="465" y="118"/>
                    <a:pt x="427" y="50"/>
                    <a:pt x="385" y="25"/>
                  </a:cubicBezTo>
                  <a:cubicBezTo>
                    <a:pt x="343" y="0"/>
                    <a:pt x="281" y="1"/>
                    <a:pt x="229" y="1"/>
                  </a:cubicBezTo>
                  <a:cubicBezTo>
                    <a:pt x="177" y="1"/>
                    <a:pt x="109" y="9"/>
                    <a:pt x="71" y="26"/>
                  </a:cubicBezTo>
                  <a:cubicBezTo>
                    <a:pt x="34" y="43"/>
                    <a:pt x="0" y="70"/>
                    <a:pt x="3" y="102"/>
                  </a:cubicBezTo>
                  <a:cubicBezTo>
                    <a:pt x="5" y="134"/>
                    <a:pt x="52" y="191"/>
                    <a:pt x="86" y="218"/>
                  </a:cubicBezTo>
                  <a:cubicBezTo>
                    <a:pt x="120" y="245"/>
                    <a:pt x="200" y="270"/>
                    <a:pt x="207" y="263"/>
                  </a:cubicBezTo>
                  <a:cubicBezTo>
                    <a:pt x="214" y="257"/>
                    <a:pt x="141" y="206"/>
                    <a:pt x="128" y="179"/>
                  </a:cubicBezTo>
                  <a:cubicBezTo>
                    <a:pt x="116" y="151"/>
                    <a:pt x="97" y="103"/>
                    <a:pt x="131" y="97"/>
                  </a:cubicBezTo>
                  <a:cubicBezTo>
                    <a:pt x="166" y="92"/>
                    <a:pt x="294" y="121"/>
                    <a:pt x="334" y="146"/>
                  </a:cubicBezTo>
                  <a:cubicBezTo>
                    <a:pt x="374" y="171"/>
                    <a:pt x="363" y="224"/>
                    <a:pt x="369" y="249"/>
                  </a:cubicBezTo>
                  <a:cubicBezTo>
                    <a:pt x="375" y="274"/>
                    <a:pt x="374" y="297"/>
                    <a:pt x="369" y="297"/>
                  </a:cubicBezTo>
                  <a:cubicBezTo>
                    <a:pt x="364" y="297"/>
                    <a:pt x="337" y="249"/>
                    <a:pt x="337" y="249"/>
                  </a:cubicBezTo>
                  <a:cubicBezTo>
                    <a:pt x="337" y="249"/>
                    <a:pt x="345" y="300"/>
                    <a:pt x="369" y="297"/>
                  </a:cubicBezTo>
                  <a:close/>
                </a:path>
              </a:pathLst>
            </a:custGeom>
            <a:solidFill>
              <a:srgbClr val="4D4D4D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95" name="Freeform 15"/>
            <p:cNvSpPr>
              <a:spLocks/>
            </p:cNvSpPr>
            <p:nvPr/>
          </p:nvSpPr>
          <p:spPr bwMode="auto">
            <a:xfrm>
              <a:off x="1626" y="939"/>
              <a:ext cx="2216" cy="1421"/>
            </a:xfrm>
            <a:custGeom>
              <a:avLst/>
              <a:gdLst/>
              <a:ahLst/>
              <a:cxnLst>
                <a:cxn ang="0">
                  <a:pos x="5" y="140"/>
                </a:cxn>
                <a:cxn ang="0">
                  <a:pos x="21" y="849"/>
                </a:cxn>
                <a:cxn ang="0">
                  <a:pos x="37" y="963"/>
                </a:cxn>
                <a:cxn ang="0">
                  <a:pos x="101" y="1037"/>
                </a:cxn>
                <a:cxn ang="0">
                  <a:pos x="245" y="1101"/>
                </a:cxn>
                <a:cxn ang="0">
                  <a:pos x="741" y="1165"/>
                </a:cxn>
                <a:cxn ang="0">
                  <a:pos x="1413" y="1165"/>
                </a:cxn>
                <a:cxn ang="0">
                  <a:pos x="1941" y="1069"/>
                </a:cxn>
                <a:cxn ang="0">
                  <a:pos x="2149" y="1004"/>
                </a:cxn>
                <a:cxn ang="0">
                  <a:pos x="2197" y="977"/>
                </a:cxn>
                <a:cxn ang="0">
                  <a:pos x="2213" y="923"/>
                </a:cxn>
                <a:cxn ang="0">
                  <a:pos x="2181" y="147"/>
                </a:cxn>
                <a:cxn ang="0">
                  <a:pos x="2181" y="39"/>
                </a:cxn>
                <a:cxn ang="0">
                  <a:pos x="2133" y="39"/>
                </a:cxn>
                <a:cxn ang="0">
                  <a:pos x="2005" y="86"/>
                </a:cxn>
                <a:cxn ang="0">
                  <a:pos x="1781" y="107"/>
                </a:cxn>
                <a:cxn ang="0">
                  <a:pos x="1445" y="120"/>
                </a:cxn>
                <a:cxn ang="0">
                  <a:pos x="1061" y="113"/>
                </a:cxn>
                <a:cxn ang="0">
                  <a:pos x="453" y="113"/>
                </a:cxn>
                <a:cxn ang="0">
                  <a:pos x="165" y="107"/>
                </a:cxn>
                <a:cxn ang="0">
                  <a:pos x="37" y="73"/>
                </a:cxn>
                <a:cxn ang="0">
                  <a:pos x="5" y="46"/>
                </a:cxn>
                <a:cxn ang="0">
                  <a:pos x="5" y="73"/>
                </a:cxn>
                <a:cxn ang="0">
                  <a:pos x="5" y="140"/>
                </a:cxn>
              </a:cxnLst>
              <a:rect l="0" t="0" r="r" b="b"/>
              <a:pathLst>
                <a:path w="2216" h="1181">
                  <a:moveTo>
                    <a:pt x="5" y="140"/>
                  </a:moveTo>
                  <a:cubicBezTo>
                    <a:pt x="8" y="270"/>
                    <a:pt x="16" y="712"/>
                    <a:pt x="21" y="849"/>
                  </a:cubicBezTo>
                  <a:cubicBezTo>
                    <a:pt x="26" y="986"/>
                    <a:pt x="24" y="932"/>
                    <a:pt x="37" y="963"/>
                  </a:cubicBezTo>
                  <a:cubicBezTo>
                    <a:pt x="50" y="994"/>
                    <a:pt x="66" y="1014"/>
                    <a:pt x="101" y="1037"/>
                  </a:cubicBezTo>
                  <a:cubicBezTo>
                    <a:pt x="136" y="1060"/>
                    <a:pt x="138" y="1080"/>
                    <a:pt x="245" y="1101"/>
                  </a:cubicBezTo>
                  <a:cubicBezTo>
                    <a:pt x="352" y="1122"/>
                    <a:pt x="546" y="1154"/>
                    <a:pt x="741" y="1165"/>
                  </a:cubicBezTo>
                  <a:cubicBezTo>
                    <a:pt x="936" y="1176"/>
                    <a:pt x="1213" y="1181"/>
                    <a:pt x="1413" y="1165"/>
                  </a:cubicBezTo>
                  <a:cubicBezTo>
                    <a:pt x="1613" y="1149"/>
                    <a:pt x="1818" y="1096"/>
                    <a:pt x="1941" y="1069"/>
                  </a:cubicBezTo>
                  <a:cubicBezTo>
                    <a:pt x="2064" y="1042"/>
                    <a:pt x="2106" y="1019"/>
                    <a:pt x="2149" y="1004"/>
                  </a:cubicBezTo>
                  <a:cubicBezTo>
                    <a:pt x="2192" y="989"/>
                    <a:pt x="2186" y="990"/>
                    <a:pt x="2197" y="977"/>
                  </a:cubicBezTo>
                  <a:cubicBezTo>
                    <a:pt x="2208" y="963"/>
                    <a:pt x="2216" y="1061"/>
                    <a:pt x="2213" y="923"/>
                  </a:cubicBezTo>
                  <a:cubicBezTo>
                    <a:pt x="2210" y="784"/>
                    <a:pt x="2186" y="294"/>
                    <a:pt x="2181" y="147"/>
                  </a:cubicBezTo>
                  <a:cubicBezTo>
                    <a:pt x="2176" y="0"/>
                    <a:pt x="2189" y="57"/>
                    <a:pt x="2181" y="39"/>
                  </a:cubicBezTo>
                  <a:cubicBezTo>
                    <a:pt x="2173" y="21"/>
                    <a:pt x="2162" y="31"/>
                    <a:pt x="2133" y="39"/>
                  </a:cubicBezTo>
                  <a:cubicBezTo>
                    <a:pt x="2104" y="47"/>
                    <a:pt x="2064" y="75"/>
                    <a:pt x="2005" y="86"/>
                  </a:cubicBezTo>
                  <a:cubicBezTo>
                    <a:pt x="1946" y="98"/>
                    <a:pt x="1874" y="101"/>
                    <a:pt x="1781" y="107"/>
                  </a:cubicBezTo>
                  <a:cubicBezTo>
                    <a:pt x="1688" y="112"/>
                    <a:pt x="1565" y="119"/>
                    <a:pt x="1445" y="120"/>
                  </a:cubicBezTo>
                  <a:cubicBezTo>
                    <a:pt x="1325" y="121"/>
                    <a:pt x="1226" y="115"/>
                    <a:pt x="1061" y="113"/>
                  </a:cubicBezTo>
                  <a:cubicBezTo>
                    <a:pt x="896" y="112"/>
                    <a:pt x="602" y="115"/>
                    <a:pt x="453" y="113"/>
                  </a:cubicBezTo>
                  <a:cubicBezTo>
                    <a:pt x="304" y="112"/>
                    <a:pt x="234" y="113"/>
                    <a:pt x="165" y="107"/>
                  </a:cubicBezTo>
                  <a:cubicBezTo>
                    <a:pt x="96" y="100"/>
                    <a:pt x="64" y="83"/>
                    <a:pt x="37" y="73"/>
                  </a:cubicBezTo>
                  <a:cubicBezTo>
                    <a:pt x="10" y="63"/>
                    <a:pt x="10" y="46"/>
                    <a:pt x="5" y="46"/>
                  </a:cubicBezTo>
                  <a:cubicBezTo>
                    <a:pt x="0" y="46"/>
                    <a:pt x="5" y="58"/>
                    <a:pt x="5" y="73"/>
                  </a:cubicBezTo>
                  <a:cubicBezTo>
                    <a:pt x="5" y="88"/>
                    <a:pt x="2" y="11"/>
                    <a:pt x="5" y="14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path path="rect">
                <a:fillToRect l="50000" t="50000" r="50000" b="50000"/>
              </a:path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96" name="Oval 16"/>
            <p:cNvSpPr>
              <a:spLocks noChangeArrowheads="1"/>
            </p:cNvSpPr>
            <p:nvPr/>
          </p:nvSpPr>
          <p:spPr bwMode="auto">
            <a:xfrm>
              <a:off x="1616" y="784"/>
              <a:ext cx="2192" cy="536"/>
            </a:xfrm>
            <a:prstGeom prst="ellipse">
              <a:avLst/>
            </a:prstGeom>
            <a:solidFill>
              <a:schemeClr val="bg2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97" name="Oval 17"/>
            <p:cNvSpPr>
              <a:spLocks noChangeArrowheads="1"/>
            </p:cNvSpPr>
            <p:nvPr/>
          </p:nvSpPr>
          <p:spPr bwMode="auto">
            <a:xfrm>
              <a:off x="1776" y="824"/>
              <a:ext cx="1888" cy="383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98" name="Freeform 18"/>
            <p:cNvSpPr>
              <a:spLocks/>
            </p:cNvSpPr>
            <p:nvPr/>
          </p:nvSpPr>
          <p:spPr bwMode="auto">
            <a:xfrm>
              <a:off x="1809" y="848"/>
              <a:ext cx="1871" cy="169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112" y="152"/>
                </a:cxn>
                <a:cxn ang="0">
                  <a:pos x="368" y="120"/>
                </a:cxn>
                <a:cxn ang="0">
                  <a:pos x="736" y="24"/>
                </a:cxn>
                <a:cxn ang="0">
                  <a:pos x="1072" y="8"/>
                </a:cxn>
                <a:cxn ang="0">
                  <a:pos x="1376" y="72"/>
                </a:cxn>
                <a:cxn ang="0">
                  <a:pos x="1648" y="152"/>
                </a:cxn>
                <a:cxn ang="0">
                  <a:pos x="1872" y="168"/>
                </a:cxn>
              </a:cxnLst>
              <a:rect l="0" t="0" r="r" b="b"/>
              <a:pathLst>
                <a:path w="1872" h="168">
                  <a:moveTo>
                    <a:pt x="0" y="152"/>
                  </a:moveTo>
                  <a:cubicBezTo>
                    <a:pt x="19" y="152"/>
                    <a:pt x="51" y="157"/>
                    <a:pt x="112" y="152"/>
                  </a:cubicBezTo>
                  <a:cubicBezTo>
                    <a:pt x="173" y="147"/>
                    <a:pt x="264" y="141"/>
                    <a:pt x="368" y="120"/>
                  </a:cubicBezTo>
                  <a:cubicBezTo>
                    <a:pt x="472" y="99"/>
                    <a:pt x="619" y="43"/>
                    <a:pt x="736" y="24"/>
                  </a:cubicBezTo>
                  <a:cubicBezTo>
                    <a:pt x="853" y="5"/>
                    <a:pt x="965" y="0"/>
                    <a:pt x="1072" y="8"/>
                  </a:cubicBezTo>
                  <a:cubicBezTo>
                    <a:pt x="1179" y="16"/>
                    <a:pt x="1280" y="48"/>
                    <a:pt x="1376" y="72"/>
                  </a:cubicBezTo>
                  <a:cubicBezTo>
                    <a:pt x="1472" y="96"/>
                    <a:pt x="1565" y="136"/>
                    <a:pt x="1648" y="152"/>
                  </a:cubicBezTo>
                  <a:cubicBezTo>
                    <a:pt x="1731" y="168"/>
                    <a:pt x="1825" y="165"/>
                    <a:pt x="1872" y="16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099" name="Freeform 19"/>
            <p:cNvSpPr>
              <a:spLocks/>
            </p:cNvSpPr>
            <p:nvPr/>
          </p:nvSpPr>
          <p:spPr bwMode="auto">
            <a:xfrm>
              <a:off x="1501" y="1283"/>
              <a:ext cx="560" cy="389"/>
            </a:xfrm>
            <a:custGeom>
              <a:avLst/>
              <a:gdLst/>
              <a:ahLst/>
              <a:cxnLst>
                <a:cxn ang="0">
                  <a:pos x="403" y="357"/>
                </a:cxn>
                <a:cxn ang="0">
                  <a:pos x="531" y="373"/>
                </a:cxn>
                <a:cxn ang="0">
                  <a:pos x="547" y="261"/>
                </a:cxn>
                <a:cxn ang="0">
                  <a:pos x="451" y="149"/>
                </a:cxn>
                <a:cxn ang="0">
                  <a:pos x="243" y="21"/>
                </a:cxn>
                <a:cxn ang="0">
                  <a:pos x="83" y="21"/>
                </a:cxn>
                <a:cxn ang="0">
                  <a:pos x="3" y="85"/>
                </a:cxn>
                <a:cxn ang="0">
                  <a:pos x="67" y="213"/>
                </a:cxn>
                <a:cxn ang="0">
                  <a:pos x="179" y="277"/>
                </a:cxn>
                <a:cxn ang="0">
                  <a:pos x="163" y="213"/>
                </a:cxn>
                <a:cxn ang="0">
                  <a:pos x="131" y="101"/>
                </a:cxn>
                <a:cxn ang="0">
                  <a:pos x="323" y="181"/>
                </a:cxn>
                <a:cxn ang="0">
                  <a:pos x="483" y="293"/>
                </a:cxn>
                <a:cxn ang="0">
                  <a:pos x="419" y="309"/>
                </a:cxn>
                <a:cxn ang="0">
                  <a:pos x="403" y="357"/>
                </a:cxn>
              </a:cxnLst>
              <a:rect l="0" t="0" r="r" b="b"/>
              <a:pathLst>
                <a:path w="560" h="389">
                  <a:moveTo>
                    <a:pt x="403" y="357"/>
                  </a:moveTo>
                  <a:cubicBezTo>
                    <a:pt x="422" y="368"/>
                    <a:pt x="507" y="389"/>
                    <a:pt x="531" y="373"/>
                  </a:cubicBezTo>
                  <a:cubicBezTo>
                    <a:pt x="555" y="357"/>
                    <a:pt x="560" y="298"/>
                    <a:pt x="547" y="261"/>
                  </a:cubicBezTo>
                  <a:cubicBezTo>
                    <a:pt x="534" y="224"/>
                    <a:pt x="502" y="189"/>
                    <a:pt x="451" y="149"/>
                  </a:cubicBezTo>
                  <a:cubicBezTo>
                    <a:pt x="400" y="109"/>
                    <a:pt x="304" y="42"/>
                    <a:pt x="243" y="21"/>
                  </a:cubicBezTo>
                  <a:cubicBezTo>
                    <a:pt x="182" y="0"/>
                    <a:pt x="123" y="10"/>
                    <a:pt x="83" y="21"/>
                  </a:cubicBezTo>
                  <a:cubicBezTo>
                    <a:pt x="43" y="32"/>
                    <a:pt x="6" y="53"/>
                    <a:pt x="3" y="85"/>
                  </a:cubicBezTo>
                  <a:cubicBezTo>
                    <a:pt x="0" y="117"/>
                    <a:pt x="38" y="181"/>
                    <a:pt x="67" y="213"/>
                  </a:cubicBezTo>
                  <a:cubicBezTo>
                    <a:pt x="96" y="245"/>
                    <a:pt x="163" y="277"/>
                    <a:pt x="179" y="277"/>
                  </a:cubicBezTo>
                  <a:cubicBezTo>
                    <a:pt x="195" y="277"/>
                    <a:pt x="171" y="242"/>
                    <a:pt x="163" y="213"/>
                  </a:cubicBezTo>
                  <a:cubicBezTo>
                    <a:pt x="155" y="184"/>
                    <a:pt x="104" y="106"/>
                    <a:pt x="131" y="101"/>
                  </a:cubicBezTo>
                  <a:cubicBezTo>
                    <a:pt x="158" y="96"/>
                    <a:pt x="264" y="149"/>
                    <a:pt x="323" y="181"/>
                  </a:cubicBezTo>
                  <a:cubicBezTo>
                    <a:pt x="382" y="213"/>
                    <a:pt x="467" y="272"/>
                    <a:pt x="483" y="293"/>
                  </a:cubicBezTo>
                  <a:cubicBezTo>
                    <a:pt x="499" y="314"/>
                    <a:pt x="430" y="298"/>
                    <a:pt x="419" y="309"/>
                  </a:cubicBezTo>
                  <a:cubicBezTo>
                    <a:pt x="408" y="320"/>
                    <a:pt x="384" y="346"/>
                    <a:pt x="403" y="357"/>
                  </a:cubicBezTo>
                  <a:close/>
                </a:path>
              </a:pathLst>
            </a:custGeom>
            <a:solidFill>
              <a:srgbClr val="4D4D4D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00" name="Freeform 20"/>
            <p:cNvSpPr>
              <a:spLocks/>
            </p:cNvSpPr>
            <p:nvPr/>
          </p:nvSpPr>
          <p:spPr bwMode="auto">
            <a:xfrm rot="-1297827">
              <a:off x="2552" y="711"/>
              <a:ext cx="393" cy="251"/>
            </a:xfrm>
            <a:custGeom>
              <a:avLst/>
              <a:gdLst/>
              <a:ahLst/>
              <a:cxnLst>
                <a:cxn ang="0">
                  <a:pos x="403" y="357"/>
                </a:cxn>
                <a:cxn ang="0">
                  <a:pos x="531" y="373"/>
                </a:cxn>
                <a:cxn ang="0">
                  <a:pos x="547" y="261"/>
                </a:cxn>
                <a:cxn ang="0">
                  <a:pos x="451" y="149"/>
                </a:cxn>
                <a:cxn ang="0">
                  <a:pos x="243" y="21"/>
                </a:cxn>
                <a:cxn ang="0">
                  <a:pos x="83" y="21"/>
                </a:cxn>
                <a:cxn ang="0">
                  <a:pos x="3" y="85"/>
                </a:cxn>
                <a:cxn ang="0">
                  <a:pos x="67" y="213"/>
                </a:cxn>
                <a:cxn ang="0">
                  <a:pos x="179" y="277"/>
                </a:cxn>
                <a:cxn ang="0">
                  <a:pos x="115" y="181"/>
                </a:cxn>
                <a:cxn ang="0">
                  <a:pos x="131" y="101"/>
                </a:cxn>
                <a:cxn ang="0">
                  <a:pos x="323" y="181"/>
                </a:cxn>
                <a:cxn ang="0">
                  <a:pos x="483" y="293"/>
                </a:cxn>
                <a:cxn ang="0">
                  <a:pos x="419" y="309"/>
                </a:cxn>
                <a:cxn ang="0">
                  <a:pos x="403" y="357"/>
                </a:cxn>
              </a:cxnLst>
              <a:rect l="0" t="0" r="r" b="b"/>
              <a:pathLst>
                <a:path w="560" h="389">
                  <a:moveTo>
                    <a:pt x="403" y="357"/>
                  </a:moveTo>
                  <a:cubicBezTo>
                    <a:pt x="422" y="368"/>
                    <a:pt x="507" y="389"/>
                    <a:pt x="531" y="373"/>
                  </a:cubicBezTo>
                  <a:cubicBezTo>
                    <a:pt x="555" y="357"/>
                    <a:pt x="560" y="298"/>
                    <a:pt x="547" y="261"/>
                  </a:cubicBezTo>
                  <a:cubicBezTo>
                    <a:pt x="534" y="224"/>
                    <a:pt x="502" y="189"/>
                    <a:pt x="451" y="149"/>
                  </a:cubicBezTo>
                  <a:cubicBezTo>
                    <a:pt x="400" y="109"/>
                    <a:pt x="304" y="42"/>
                    <a:pt x="243" y="21"/>
                  </a:cubicBezTo>
                  <a:cubicBezTo>
                    <a:pt x="182" y="0"/>
                    <a:pt x="123" y="10"/>
                    <a:pt x="83" y="21"/>
                  </a:cubicBezTo>
                  <a:cubicBezTo>
                    <a:pt x="43" y="32"/>
                    <a:pt x="6" y="53"/>
                    <a:pt x="3" y="85"/>
                  </a:cubicBezTo>
                  <a:cubicBezTo>
                    <a:pt x="0" y="117"/>
                    <a:pt x="38" y="181"/>
                    <a:pt x="67" y="213"/>
                  </a:cubicBezTo>
                  <a:cubicBezTo>
                    <a:pt x="96" y="245"/>
                    <a:pt x="171" y="282"/>
                    <a:pt x="179" y="277"/>
                  </a:cubicBezTo>
                  <a:cubicBezTo>
                    <a:pt x="187" y="272"/>
                    <a:pt x="123" y="210"/>
                    <a:pt x="115" y="181"/>
                  </a:cubicBezTo>
                  <a:cubicBezTo>
                    <a:pt x="107" y="152"/>
                    <a:pt x="96" y="101"/>
                    <a:pt x="131" y="101"/>
                  </a:cubicBezTo>
                  <a:cubicBezTo>
                    <a:pt x="166" y="101"/>
                    <a:pt x="264" y="149"/>
                    <a:pt x="323" y="181"/>
                  </a:cubicBezTo>
                  <a:cubicBezTo>
                    <a:pt x="382" y="213"/>
                    <a:pt x="467" y="272"/>
                    <a:pt x="483" y="293"/>
                  </a:cubicBezTo>
                  <a:cubicBezTo>
                    <a:pt x="499" y="314"/>
                    <a:pt x="430" y="298"/>
                    <a:pt x="419" y="309"/>
                  </a:cubicBezTo>
                  <a:cubicBezTo>
                    <a:pt x="408" y="320"/>
                    <a:pt x="384" y="346"/>
                    <a:pt x="403" y="357"/>
                  </a:cubicBezTo>
                  <a:close/>
                </a:path>
              </a:pathLst>
            </a:custGeom>
            <a:solidFill>
              <a:srgbClr val="4D4D4D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9460" name="Picture 31" descr="u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688" y="6059488"/>
            <a:ext cx="22034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1041400" y="3487738"/>
            <a:ext cx="3632200" cy="842962"/>
            <a:chOff x="1008" y="1493"/>
            <a:chExt cx="4432" cy="883"/>
          </a:xfrm>
        </p:grpSpPr>
        <p:grpSp>
          <p:nvGrpSpPr>
            <p:cNvPr id="5" name="Group 23"/>
            <p:cNvGrpSpPr>
              <a:grpSpLocks/>
            </p:cNvGrpSpPr>
            <p:nvPr/>
          </p:nvGrpSpPr>
          <p:grpSpPr bwMode="auto">
            <a:xfrm>
              <a:off x="1008" y="1665"/>
              <a:ext cx="1577" cy="711"/>
              <a:chOff x="2000" y="1208"/>
              <a:chExt cx="1349" cy="464"/>
            </a:xfrm>
          </p:grpSpPr>
          <p:sp>
            <p:nvSpPr>
              <p:cNvPr id="686101" name="Freeform 21"/>
              <p:cNvSpPr>
                <a:spLocks/>
              </p:cNvSpPr>
              <p:nvPr/>
            </p:nvSpPr>
            <p:spPr bwMode="auto">
              <a:xfrm>
                <a:off x="2000" y="1432"/>
                <a:ext cx="1332" cy="2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44"/>
                  </a:cxn>
                  <a:cxn ang="0">
                    <a:pos x="528" y="224"/>
                  </a:cxn>
                  <a:cxn ang="0">
                    <a:pos x="896" y="208"/>
                  </a:cxn>
                  <a:cxn ang="0">
                    <a:pos x="1264" y="32"/>
                  </a:cxn>
                  <a:cxn ang="0">
                    <a:pos x="1312" y="16"/>
                  </a:cxn>
                </a:cxnLst>
                <a:rect l="0" t="0" r="r" b="b"/>
                <a:pathLst>
                  <a:path w="1333" h="240">
                    <a:moveTo>
                      <a:pt x="0" y="32"/>
                    </a:moveTo>
                    <a:cubicBezTo>
                      <a:pt x="44" y="72"/>
                      <a:pt x="88" y="112"/>
                      <a:pt x="176" y="144"/>
                    </a:cubicBezTo>
                    <a:cubicBezTo>
                      <a:pt x="264" y="176"/>
                      <a:pt x="408" y="213"/>
                      <a:pt x="528" y="224"/>
                    </a:cubicBezTo>
                    <a:cubicBezTo>
                      <a:pt x="648" y="235"/>
                      <a:pt x="773" y="240"/>
                      <a:pt x="896" y="208"/>
                    </a:cubicBezTo>
                    <a:cubicBezTo>
                      <a:pt x="1019" y="176"/>
                      <a:pt x="1195" y="64"/>
                      <a:pt x="1264" y="32"/>
                    </a:cubicBezTo>
                    <a:cubicBezTo>
                      <a:pt x="1333" y="0"/>
                      <a:pt x="1322" y="8"/>
                      <a:pt x="1312" y="16"/>
                    </a:cubicBezTo>
                  </a:path>
                </a:pathLst>
              </a:custGeom>
              <a:solidFill>
                <a:srgbClr val="4D4D4D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86102" name="Freeform 22"/>
              <p:cNvSpPr>
                <a:spLocks/>
              </p:cNvSpPr>
              <p:nvPr/>
            </p:nvSpPr>
            <p:spPr bwMode="auto">
              <a:xfrm flipV="1">
                <a:off x="2017" y="1208"/>
                <a:ext cx="1332" cy="2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44"/>
                  </a:cxn>
                  <a:cxn ang="0">
                    <a:pos x="528" y="224"/>
                  </a:cxn>
                  <a:cxn ang="0">
                    <a:pos x="896" y="208"/>
                  </a:cxn>
                  <a:cxn ang="0">
                    <a:pos x="1264" y="32"/>
                  </a:cxn>
                  <a:cxn ang="0">
                    <a:pos x="1312" y="16"/>
                  </a:cxn>
                </a:cxnLst>
                <a:rect l="0" t="0" r="r" b="b"/>
                <a:pathLst>
                  <a:path w="1333" h="240">
                    <a:moveTo>
                      <a:pt x="0" y="32"/>
                    </a:moveTo>
                    <a:cubicBezTo>
                      <a:pt x="44" y="72"/>
                      <a:pt x="88" y="112"/>
                      <a:pt x="176" y="144"/>
                    </a:cubicBezTo>
                    <a:cubicBezTo>
                      <a:pt x="264" y="176"/>
                      <a:pt x="408" y="213"/>
                      <a:pt x="528" y="224"/>
                    </a:cubicBezTo>
                    <a:cubicBezTo>
                      <a:pt x="648" y="235"/>
                      <a:pt x="773" y="240"/>
                      <a:pt x="896" y="208"/>
                    </a:cubicBezTo>
                    <a:cubicBezTo>
                      <a:pt x="1019" y="176"/>
                      <a:pt x="1195" y="64"/>
                      <a:pt x="1264" y="32"/>
                    </a:cubicBezTo>
                    <a:cubicBezTo>
                      <a:pt x="1333" y="0"/>
                      <a:pt x="1322" y="8"/>
                      <a:pt x="1312" y="16"/>
                    </a:cubicBezTo>
                  </a:path>
                </a:pathLst>
              </a:custGeom>
              <a:solidFill>
                <a:srgbClr val="4D4D4D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86106" name="Freeform 26"/>
            <p:cNvSpPr>
              <a:spLocks/>
            </p:cNvSpPr>
            <p:nvPr/>
          </p:nvSpPr>
          <p:spPr bwMode="auto">
            <a:xfrm>
              <a:off x="1022" y="1661"/>
              <a:ext cx="1577" cy="530"/>
            </a:xfrm>
            <a:custGeom>
              <a:avLst/>
              <a:gdLst/>
              <a:ahLst/>
              <a:cxnLst>
                <a:cxn ang="0">
                  <a:pos x="1349" y="211"/>
                </a:cxn>
                <a:cxn ang="0">
                  <a:pos x="1093" y="291"/>
                </a:cxn>
                <a:cxn ang="0">
                  <a:pos x="805" y="339"/>
                </a:cxn>
                <a:cxn ang="0">
                  <a:pos x="565" y="339"/>
                </a:cxn>
                <a:cxn ang="0">
                  <a:pos x="245" y="323"/>
                </a:cxn>
                <a:cxn ang="0">
                  <a:pos x="21" y="259"/>
                </a:cxn>
                <a:cxn ang="0">
                  <a:pos x="117" y="131"/>
                </a:cxn>
                <a:cxn ang="0">
                  <a:pos x="453" y="19"/>
                </a:cxn>
                <a:cxn ang="0">
                  <a:pos x="661" y="19"/>
                </a:cxn>
                <a:cxn ang="0">
                  <a:pos x="901" y="35"/>
                </a:cxn>
                <a:cxn ang="0">
                  <a:pos x="1109" y="131"/>
                </a:cxn>
              </a:cxnLst>
              <a:rect l="0" t="0" r="r" b="b"/>
              <a:pathLst>
                <a:path w="1349" h="347">
                  <a:moveTo>
                    <a:pt x="1349" y="211"/>
                  </a:moveTo>
                  <a:cubicBezTo>
                    <a:pt x="1266" y="240"/>
                    <a:pt x="1183" y="270"/>
                    <a:pt x="1093" y="291"/>
                  </a:cubicBezTo>
                  <a:cubicBezTo>
                    <a:pt x="1003" y="312"/>
                    <a:pt x="893" y="331"/>
                    <a:pt x="805" y="339"/>
                  </a:cubicBezTo>
                  <a:cubicBezTo>
                    <a:pt x="717" y="347"/>
                    <a:pt x="658" y="342"/>
                    <a:pt x="565" y="339"/>
                  </a:cubicBezTo>
                  <a:cubicBezTo>
                    <a:pt x="472" y="336"/>
                    <a:pt x="336" y="336"/>
                    <a:pt x="245" y="323"/>
                  </a:cubicBezTo>
                  <a:cubicBezTo>
                    <a:pt x="154" y="310"/>
                    <a:pt x="42" y="291"/>
                    <a:pt x="21" y="259"/>
                  </a:cubicBezTo>
                  <a:cubicBezTo>
                    <a:pt x="0" y="227"/>
                    <a:pt x="45" y="171"/>
                    <a:pt x="117" y="131"/>
                  </a:cubicBezTo>
                  <a:cubicBezTo>
                    <a:pt x="189" y="91"/>
                    <a:pt x="362" y="38"/>
                    <a:pt x="453" y="19"/>
                  </a:cubicBezTo>
                  <a:cubicBezTo>
                    <a:pt x="544" y="0"/>
                    <a:pt x="586" y="16"/>
                    <a:pt x="661" y="19"/>
                  </a:cubicBezTo>
                  <a:cubicBezTo>
                    <a:pt x="736" y="22"/>
                    <a:pt x="826" y="16"/>
                    <a:pt x="901" y="35"/>
                  </a:cubicBezTo>
                  <a:cubicBezTo>
                    <a:pt x="976" y="54"/>
                    <a:pt x="1066" y="111"/>
                    <a:pt x="1109" y="131"/>
                  </a:cubicBezTo>
                </a:path>
              </a:pathLst>
            </a:custGeom>
            <a:solidFill>
              <a:srgbClr val="808080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07" name="Freeform 27"/>
            <p:cNvSpPr>
              <a:spLocks/>
            </p:cNvSpPr>
            <p:nvPr/>
          </p:nvSpPr>
          <p:spPr bwMode="auto">
            <a:xfrm>
              <a:off x="2391" y="1609"/>
              <a:ext cx="3049" cy="542"/>
            </a:xfrm>
            <a:custGeom>
              <a:avLst/>
              <a:gdLst/>
              <a:ahLst/>
              <a:cxnLst>
                <a:cxn ang="0">
                  <a:pos x="0" y="473"/>
                </a:cxn>
                <a:cxn ang="0">
                  <a:pos x="648" y="511"/>
                </a:cxn>
                <a:cxn ang="0">
                  <a:pos x="1739" y="400"/>
                </a:cxn>
                <a:cxn ang="0">
                  <a:pos x="2728" y="527"/>
                </a:cxn>
                <a:cxn ang="0">
                  <a:pos x="2955" y="473"/>
                </a:cxn>
                <a:cxn ang="0">
                  <a:pos x="3011" y="105"/>
                </a:cxn>
                <a:cxn ang="0">
                  <a:pos x="2730" y="7"/>
                </a:cxn>
                <a:cxn ang="0">
                  <a:pos x="2088" y="63"/>
                </a:cxn>
                <a:cxn ang="0">
                  <a:pos x="1576" y="159"/>
                </a:cxn>
                <a:cxn ang="0">
                  <a:pos x="1096" y="239"/>
                </a:cxn>
                <a:cxn ang="0">
                  <a:pos x="632" y="319"/>
                </a:cxn>
                <a:cxn ang="0">
                  <a:pos x="112" y="326"/>
                </a:cxn>
                <a:cxn ang="0">
                  <a:pos x="140" y="424"/>
                </a:cxn>
                <a:cxn ang="0">
                  <a:pos x="0" y="473"/>
                </a:cxn>
              </a:cxnLst>
              <a:rect l="0" t="0" r="r" b="b"/>
              <a:pathLst>
                <a:path w="3048" h="543">
                  <a:moveTo>
                    <a:pt x="0" y="473"/>
                  </a:moveTo>
                  <a:cubicBezTo>
                    <a:pt x="85" y="487"/>
                    <a:pt x="358" y="523"/>
                    <a:pt x="648" y="511"/>
                  </a:cubicBezTo>
                  <a:cubicBezTo>
                    <a:pt x="938" y="499"/>
                    <a:pt x="1392" y="397"/>
                    <a:pt x="1739" y="400"/>
                  </a:cubicBezTo>
                  <a:cubicBezTo>
                    <a:pt x="2086" y="403"/>
                    <a:pt x="2525" y="515"/>
                    <a:pt x="2728" y="527"/>
                  </a:cubicBezTo>
                  <a:cubicBezTo>
                    <a:pt x="2931" y="539"/>
                    <a:pt x="2908" y="543"/>
                    <a:pt x="2955" y="473"/>
                  </a:cubicBezTo>
                  <a:cubicBezTo>
                    <a:pt x="3002" y="403"/>
                    <a:pt x="3048" y="183"/>
                    <a:pt x="3011" y="105"/>
                  </a:cubicBezTo>
                  <a:cubicBezTo>
                    <a:pt x="2973" y="27"/>
                    <a:pt x="2884" y="14"/>
                    <a:pt x="2730" y="7"/>
                  </a:cubicBezTo>
                  <a:cubicBezTo>
                    <a:pt x="2576" y="0"/>
                    <a:pt x="2280" y="38"/>
                    <a:pt x="2088" y="63"/>
                  </a:cubicBezTo>
                  <a:cubicBezTo>
                    <a:pt x="1896" y="88"/>
                    <a:pt x="1741" y="130"/>
                    <a:pt x="1576" y="159"/>
                  </a:cubicBezTo>
                  <a:cubicBezTo>
                    <a:pt x="1411" y="188"/>
                    <a:pt x="1253" y="212"/>
                    <a:pt x="1096" y="239"/>
                  </a:cubicBezTo>
                  <a:cubicBezTo>
                    <a:pt x="939" y="266"/>
                    <a:pt x="796" y="304"/>
                    <a:pt x="632" y="319"/>
                  </a:cubicBezTo>
                  <a:cubicBezTo>
                    <a:pt x="468" y="334"/>
                    <a:pt x="194" y="309"/>
                    <a:pt x="112" y="326"/>
                  </a:cubicBezTo>
                  <a:cubicBezTo>
                    <a:pt x="30" y="343"/>
                    <a:pt x="159" y="400"/>
                    <a:pt x="140" y="424"/>
                  </a:cubicBezTo>
                  <a:cubicBezTo>
                    <a:pt x="122" y="449"/>
                    <a:pt x="29" y="462"/>
                    <a:pt x="0" y="473"/>
                  </a:cubicBez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50000">
                  <a:schemeClr val="bg1"/>
                </a:gs>
                <a:gs pos="100000">
                  <a:srgbClr val="4D4D4D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09" name="Freeform 29" descr="Голубая тисненая бумага"/>
            <p:cNvSpPr>
              <a:spLocks/>
            </p:cNvSpPr>
            <p:nvPr/>
          </p:nvSpPr>
          <p:spPr bwMode="auto">
            <a:xfrm>
              <a:off x="1138" y="1493"/>
              <a:ext cx="1269" cy="670"/>
            </a:xfrm>
            <a:custGeom>
              <a:avLst/>
              <a:gdLst/>
              <a:ahLst/>
              <a:cxnLst>
                <a:cxn ang="0">
                  <a:pos x="1087" y="339"/>
                </a:cxn>
                <a:cxn ang="0">
                  <a:pos x="1007" y="323"/>
                </a:cxn>
                <a:cxn ang="0">
                  <a:pos x="1151" y="355"/>
                </a:cxn>
                <a:cxn ang="0">
                  <a:pos x="1246" y="417"/>
                </a:cxn>
                <a:cxn ang="0">
                  <a:pos x="1227" y="515"/>
                </a:cxn>
                <a:cxn ang="0">
                  <a:pos x="984" y="613"/>
                </a:cxn>
                <a:cxn ang="0">
                  <a:pos x="759" y="662"/>
                </a:cxn>
                <a:cxn ang="0">
                  <a:pos x="516" y="662"/>
                </a:cxn>
                <a:cxn ang="0">
                  <a:pos x="254" y="662"/>
                </a:cxn>
                <a:cxn ang="0">
                  <a:pos x="49" y="613"/>
                </a:cxn>
                <a:cxn ang="0">
                  <a:pos x="11" y="540"/>
                </a:cxn>
                <a:cxn ang="0">
                  <a:pos x="11" y="442"/>
                </a:cxn>
                <a:cxn ang="0">
                  <a:pos x="79" y="371"/>
                </a:cxn>
                <a:cxn ang="0">
                  <a:pos x="287" y="163"/>
                </a:cxn>
                <a:cxn ang="0">
                  <a:pos x="511" y="19"/>
                </a:cxn>
                <a:cxn ang="0">
                  <a:pos x="671" y="51"/>
                </a:cxn>
                <a:cxn ang="0">
                  <a:pos x="799" y="99"/>
                </a:cxn>
                <a:cxn ang="0">
                  <a:pos x="879" y="243"/>
                </a:cxn>
                <a:cxn ang="0">
                  <a:pos x="1039" y="339"/>
                </a:cxn>
                <a:cxn ang="0">
                  <a:pos x="1208" y="344"/>
                </a:cxn>
              </a:cxnLst>
              <a:rect l="0" t="0" r="r" b="b"/>
              <a:pathLst>
                <a:path w="1270" h="670">
                  <a:moveTo>
                    <a:pt x="1087" y="339"/>
                  </a:moveTo>
                  <a:cubicBezTo>
                    <a:pt x="1071" y="336"/>
                    <a:pt x="996" y="320"/>
                    <a:pt x="1007" y="323"/>
                  </a:cubicBezTo>
                  <a:cubicBezTo>
                    <a:pt x="1018" y="326"/>
                    <a:pt x="1111" y="339"/>
                    <a:pt x="1151" y="355"/>
                  </a:cubicBezTo>
                  <a:cubicBezTo>
                    <a:pt x="1191" y="371"/>
                    <a:pt x="1233" y="390"/>
                    <a:pt x="1246" y="417"/>
                  </a:cubicBezTo>
                  <a:cubicBezTo>
                    <a:pt x="1259" y="444"/>
                    <a:pt x="1270" y="483"/>
                    <a:pt x="1227" y="515"/>
                  </a:cubicBezTo>
                  <a:cubicBezTo>
                    <a:pt x="1184" y="548"/>
                    <a:pt x="1062" y="589"/>
                    <a:pt x="984" y="613"/>
                  </a:cubicBezTo>
                  <a:cubicBezTo>
                    <a:pt x="905" y="638"/>
                    <a:pt x="838" y="655"/>
                    <a:pt x="759" y="662"/>
                  </a:cubicBezTo>
                  <a:cubicBezTo>
                    <a:pt x="681" y="670"/>
                    <a:pt x="600" y="662"/>
                    <a:pt x="516" y="662"/>
                  </a:cubicBezTo>
                  <a:cubicBezTo>
                    <a:pt x="432" y="662"/>
                    <a:pt x="333" y="670"/>
                    <a:pt x="254" y="662"/>
                  </a:cubicBezTo>
                  <a:cubicBezTo>
                    <a:pt x="176" y="655"/>
                    <a:pt x="90" y="633"/>
                    <a:pt x="49" y="613"/>
                  </a:cubicBezTo>
                  <a:cubicBezTo>
                    <a:pt x="8" y="593"/>
                    <a:pt x="17" y="569"/>
                    <a:pt x="11" y="540"/>
                  </a:cubicBezTo>
                  <a:cubicBezTo>
                    <a:pt x="5" y="511"/>
                    <a:pt x="0" y="470"/>
                    <a:pt x="11" y="442"/>
                  </a:cubicBezTo>
                  <a:cubicBezTo>
                    <a:pt x="22" y="414"/>
                    <a:pt x="33" y="418"/>
                    <a:pt x="79" y="371"/>
                  </a:cubicBezTo>
                  <a:cubicBezTo>
                    <a:pt x="125" y="324"/>
                    <a:pt x="215" y="222"/>
                    <a:pt x="287" y="163"/>
                  </a:cubicBezTo>
                  <a:cubicBezTo>
                    <a:pt x="359" y="104"/>
                    <a:pt x="447" y="38"/>
                    <a:pt x="511" y="19"/>
                  </a:cubicBezTo>
                  <a:cubicBezTo>
                    <a:pt x="575" y="0"/>
                    <a:pt x="623" y="38"/>
                    <a:pt x="671" y="51"/>
                  </a:cubicBezTo>
                  <a:cubicBezTo>
                    <a:pt x="719" y="64"/>
                    <a:pt x="764" y="67"/>
                    <a:pt x="799" y="99"/>
                  </a:cubicBezTo>
                  <a:cubicBezTo>
                    <a:pt x="834" y="131"/>
                    <a:pt x="839" y="203"/>
                    <a:pt x="879" y="243"/>
                  </a:cubicBezTo>
                  <a:cubicBezTo>
                    <a:pt x="919" y="283"/>
                    <a:pt x="984" y="322"/>
                    <a:pt x="1039" y="339"/>
                  </a:cubicBezTo>
                  <a:cubicBezTo>
                    <a:pt x="1094" y="356"/>
                    <a:pt x="1173" y="343"/>
                    <a:pt x="1208" y="344"/>
                  </a:cubicBezTo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503" name="Picture 32" descr="lin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278505">
              <a:off x="2399" y="1857"/>
              <a:ext cx="291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462" name="Picture 33" descr="u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1488" y="5891213"/>
            <a:ext cx="28448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5" name="Text Box 35"/>
          <p:cNvSpPr txBox="1">
            <a:spLocks noChangeArrowheads="1"/>
          </p:cNvSpPr>
          <p:nvPr/>
        </p:nvSpPr>
        <p:spPr bwMode="auto">
          <a:xfrm>
            <a:off x="1393825" y="5092700"/>
            <a:ext cx="982663" cy="8239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 л</a:t>
            </a:r>
          </a:p>
        </p:txBody>
      </p:sp>
      <p:sp>
        <p:nvSpPr>
          <p:cNvPr id="686116" name="Text Box 36"/>
          <p:cNvSpPr txBox="1">
            <a:spLocks noChangeArrowheads="1"/>
          </p:cNvSpPr>
          <p:nvPr/>
        </p:nvSpPr>
        <p:spPr bwMode="auto">
          <a:xfrm>
            <a:off x="6651625" y="4940300"/>
            <a:ext cx="982663" cy="8239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 л</a:t>
            </a:r>
          </a:p>
        </p:txBody>
      </p: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965200" y="2954338"/>
            <a:ext cx="3632200" cy="842962"/>
            <a:chOff x="1008" y="1493"/>
            <a:chExt cx="4432" cy="883"/>
          </a:xfrm>
        </p:grpSpPr>
        <p:grpSp>
          <p:nvGrpSpPr>
            <p:cNvPr id="7" name="Group 38"/>
            <p:cNvGrpSpPr>
              <a:grpSpLocks/>
            </p:cNvGrpSpPr>
            <p:nvPr/>
          </p:nvGrpSpPr>
          <p:grpSpPr bwMode="auto">
            <a:xfrm>
              <a:off x="1008" y="1665"/>
              <a:ext cx="1577" cy="711"/>
              <a:chOff x="2000" y="1208"/>
              <a:chExt cx="1349" cy="464"/>
            </a:xfrm>
          </p:grpSpPr>
          <p:sp>
            <p:nvSpPr>
              <p:cNvPr id="686119" name="Freeform 39"/>
              <p:cNvSpPr>
                <a:spLocks/>
              </p:cNvSpPr>
              <p:nvPr/>
            </p:nvSpPr>
            <p:spPr bwMode="auto">
              <a:xfrm>
                <a:off x="2000" y="1432"/>
                <a:ext cx="1332" cy="2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44"/>
                  </a:cxn>
                  <a:cxn ang="0">
                    <a:pos x="528" y="224"/>
                  </a:cxn>
                  <a:cxn ang="0">
                    <a:pos x="896" y="208"/>
                  </a:cxn>
                  <a:cxn ang="0">
                    <a:pos x="1264" y="32"/>
                  </a:cxn>
                  <a:cxn ang="0">
                    <a:pos x="1312" y="16"/>
                  </a:cxn>
                </a:cxnLst>
                <a:rect l="0" t="0" r="r" b="b"/>
                <a:pathLst>
                  <a:path w="1333" h="240">
                    <a:moveTo>
                      <a:pt x="0" y="32"/>
                    </a:moveTo>
                    <a:cubicBezTo>
                      <a:pt x="44" y="72"/>
                      <a:pt x="88" y="112"/>
                      <a:pt x="176" y="144"/>
                    </a:cubicBezTo>
                    <a:cubicBezTo>
                      <a:pt x="264" y="176"/>
                      <a:pt x="408" y="213"/>
                      <a:pt x="528" y="224"/>
                    </a:cubicBezTo>
                    <a:cubicBezTo>
                      <a:pt x="648" y="235"/>
                      <a:pt x="773" y="240"/>
                      <a:pt x="896" y="208"/>
                    </a:cubicBezTo>
                    <a:cubicBezTo>
                      <a:pt x="1019" y="176"/>
                      <a:pt x="1195" y="64"/>
                      <a:pt x="1264" y="32"/>
                    </a:cubicBezTo>
                    <a:cubicBezTo>
                      <a:pt x="1333" y="0"/>
                      <a:pt x="1322" y="8"/>
                      <a:pt x="1312" y="16"/>
                    </a:cubicBezTo>
                  </a:path>
                </a:pathLst>
              </a:custGeom>
              <a:solidFill>
                <a:srgbClr val="4D4D4D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86120" name="Freeform 40"/>
              <p:cNvSpPr>
                <a:spLocks/>
              </p:cNvSpPr>
              <p:nvPr/>
            </p:nvSpPr>
            <p:spPr bwMode="auto">
              <a:xfrm flipV="1">
                <a:off x="2017" y="1208"/>
                <a:ext cx="1332" cy="2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44"/>
                  </a:cxn>
                  <a:cxn ang="0">
                    <a:pos x="528" y="224"/>
                  </a:cxn>
                  <a:cxn ang="0">
                    <a:pos x="896" y="208"/>
                  </a:cxn>
                  <a:cxn ang="0">
                    <a:pos x="1264" y="32"/>
                  </a:cxn>
                  <a:cxn ang="0">
                    <a:pos x="1312" y="16"/>
                  </a:cxn>
                </a:cxnLst>
                <a:rect l="0" t="0" r="r" b="b"/>
                <a:pathLst>
                  <a:path w="1333" h="240">
                    <a:moveTo>
                      <a:pt x="0" y="32"/>
                    </a:moveTo>
                    <a:cubicBezTo>
                      <a:pt x="44" y="72"/>
                      <a:pt x="88" y="112"/>
                      <a:pt x="176" y="144"/>
                    </a:cubicBezTo>
                    <a:cubicBezTo>
                      <a:pt x="264" y="176"/>
                      <a:pt x="408" y="213"/>
                      <a:pt x="528" y="224"/>
                    </a:cubicBezTo>
                    <a:cubicBezTo>
                      <a:pt x="648" y="235"/>
                      <a:pt x="773" y="240"/>
                      <a:pt x="896" y="208"/>
                    </a:cubicBezTo>
                    <a:cubicBezTo>
                      <a:pt x="1019" y="176"/>
                      <a:pt x="1195" y="64"/>
                      <a:pt x="1264" y="32"/>
                    </a:cubicBezTo>
                    <a:cubicBezTo>
                      <a:pt x="1333" y="0"/>
                      <a:pt x="1322" y="8"/>
                      <a:pt x="1312" y="16"/>
                    </a:cubicBezTo>
                  </a:path>
                </a:pathLst>
              </a:custGeom>
              <a:solidFill>
                <a:srgbClr val="4D4D4D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86121" name="Freeform 41"/>
            <p:cNvSpPr>
              <a:spLocks/>
            </p:cNvSpPr>
            <p:nvPr/>
          </p:nvSpPr>
          <p:spPr bwMode="auto">
            <a:xfrm>
              <a:off x="1022" y="1661"/>
              <a:ext cx="1577" cy="530"/>
            </a:xfrm>
            <a:custGeom>
              <a:avLst/>
              <a:gdLst/>
              <a:ahLst/>
              <a:cxnLst>
                <a:cxn ang="0">
                  <a:pos x="1349" y="211"/>
                </a:cxn>
                <a:cxn ang="0">
                  <a:pos x="1093" y="291"/>
                </a:cxn>
                <a:cxn ang="0">
                  <a:pos x="805" y="339"/>
                </a:cxn>
                <a:cxn ang="0">
                  <a:pos x="565" y="339"/>
                </a:cxn>
                <a:cxn ang="0">
                  <a:pos x="245" y="323"/>
                </a:cxn>
                <a:cxn ang="0">
                  <a:pos x="21" y="259"/>
                </a:cxn>
                <a:cxn ang="0">
                  <a:pos x="117" y="131"/>
                </a:cxn>
                <a:cxn ang="0">
                  <a:pos x="453" y="19"/>
                </a:cxn>
                <a:cxn ang="0">
                  <a:pos x="661" y="19"/>
                </a:cxn>
                <a:cxn ang="0">
                  <a:pos x="901" y="35"/>
                </a:cxn>
                <a:cxn ang="0">
                  <a:pos x="1109" y="131"/>
                </a:cxn>
              </a:cxnLst>
              <a:rect l="0" t="0" r="r" b="b"/>
              <a:pathLst>
                <a:path w="1349" h="347">
                  <a:moveTo>
                    <a:pt x="1349" y="211"/>
                  </a:moveTo>
                  <a:cubicBezTo>
                    <a:pt x="1266" y="240"/>
                    <a:pt x="1183" y="270"/>
                    <a:pt x="1093" y="291"/>
                  </a:cubicBezTo>
                  <a:cubicBezTo>
                    <a:pt x="1003" y="312"/>
                    <a:pt x="893" y="331"/>
                    <a:pt x="805" y="339"/>
                  </a:cubicBezTo>
                  <a:cubicBezTo>
                    <a:pt x="717" y="347"/>
                    <a:pt x="658" y="342"/>
                    <a:pt x="565" y="339"/>
                  </a:cubicBezTo>
                  <a:cubicBezTo>
                    <a:pt x="472" y="336"/>
                    <a:pt x="336" y="336"/>
                    <a:pt x="245" y="323"/>
                  </a:cubicBezTo>
                  <a:cubicBezTo>
                    <a:pt x="154" y="310"/>
                    <a:pt x="42" y="291"/>
                    <a:pt x="21" y="259"/>
                  </a:cubicBezTo>
                  <a:cubicBezTo>
                    <a:pt x="0" y="227"/>
                    <a:pt x="45" y="171"/>
                    <a:pt x="117" y="131"/>
                  </a:cubicBezTo>
                  <a:cubicBezTo>
                    <a:pt x="189" y="91"/>
                    <a:pt x="362" y="38"/>
                    <a:pt x="453" y="19"/>
                  </a:cubicBezTo>
                  <a:cubicBezTo>
                    <a:pt x="544" y="0"/>
                    <a:pt x="586" y="16"/>
                    <a:pt x="661" y="19"/>
                  </a:cubicBezTo>
                  <a:cubicBezTo>
                    <a:pt x="736" y="22"/>
                    <a:pt x="826" y="16"/>
                    <a:pt x="901" y="35"/>
                  </a:cubicBezTo>
                  <a:cubicBezTo>
                    <a:pt x="976" y="54"/>
                    <a:pt x="1066" y="111"/>
                    <a:pt x="1109" y="131"/>
                  </a:cubicBezTo>
                </a:path>
              </a:pathLst>
            </a:custGeom>
            <a:solidFill>
              <a:srgbClr val="808080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22" name="Freeform 42"/>
            <p:cNvSpPr>
              <a:spLocks/>
            </p:cNvSpPr>
            <p:nvPr/>
          </p:nvSpPr>
          <p:spPr bwMode="auto">
            <a:xfrm>
              <a:off x="2391" y="1609"/>
              <a:ext cx="3049" cy="542"/>
            </a:xfrm>
            <a:custGeom>
              <a:avLst/>
              <a:gdLst/>
              <a:ahLst/>
              <a:cxnLst>
                <a:cxn ang="0">
                  <a:pos x="0" y="473"/>
                </a:cxn>
                <a:cxn ang="0">
                  <a:pos x="648" y="511"/>
                </a:cxn>
                <a:cxn ang="0">
                  <a:pos x="1739" y="400"/>
                </a:cxn>
                <a:cxn ang="0">
                  <a:pos x="2728" y="527"/>
                </a:cxn>
                <a:cxn ang="0">
                  <a:pos x="2955" y="473"/>
                </a:cxn>
                <a:cxn ang="0">
                  <a:pos x="3011" y="105"/>
                </a:cxn>
                <a:cxn ang="0">
                  <a:pos x="2730" y="7"/>
                </a:cxn>
                <a:cxn ang="0">
                  <a:pos x="2088" y="63"/>
                </a:cxn>
                <a:cxn ang="0">
                  <a:pos x="1576" y="159"/>
                </a:cxn>
                <a:cxn ang="0">
                  <a:pos x="1096" y="239"/>
                </a:cxn>
                <a:cxn ang="0">
                  <a:pos x="632" y="319"/>
                </a:cxn>
                <a:cxn ang="0">
                  <a:pos x="112" y="326"/>
                </a:cxn>
                <a:cxn ang="0">
                  <a:pos x="140" y="424"/>
                </a:cxn>
                <a:cxn ang="0">
                  <a:pos x="0" y="473"/>
                </a:cxn>
              </a:cxnLst>
              <a:rect l="0" t="0" r="r" b="b"/>
              <a:pathLst>
                <a:path w="3048" h="543">
                  <a:moveTo>
                    <a:pt x="0" y="473"/>
                  </a:moveTo>
                  <a:cubicBezTo>
                    <a:pt x="85" y="487"/>
                    <a:pt x="358" y="523"/>
                    <a:pt x="648" y="511"/>
                  </a:cubicBezTo>
                  <a:cubicBezTo>
                    <a:pt x="938" y="499"/>
                    <a:pt x="1392" y="397"/>
                    <a:pt x="1739" y="400"/>
                  </a:cubicBezTo>
                  <a:cubicBezTo>
                    <a:pt x="2086" y="403"/>
                    <a:pt x="2525" y="515"/>
                    <a:pt x="2728" y="527"/>
                  </a:cubicBezTo>
                  <a:cubicBezTo>
                    <a:pt x="2931" y="539"/>
                    <a:pt x="2908" y="543"/>
                    <a:pt x="2955" y="473"/>
                  </a:cubicBezTo>
                  <a:cubicBezTo>
                    <a:pt x="3002" y="403"/>
                    <a:pt x="3048" y="183"/>
                    <a:pt x="3011" y="105"/>
                  </a:cubicBezTo>
                  <a:cubicBezTo>
                    <a:pt x="2973" y="27"/>
                    <a:pt x="2884" y="14"/>
                    <a:pt x="2730" y="7"/>
                  </a:cubicBezTo>
                  <a:cubicBezTo>
                    <a:pt x="2576" y="0"/>
                    <a:pt x="2280" y="38"/>
                    <a:pt x="2088" y="63"/>
                  </a:cubicBezTo>
                  <a:cubicBezTo>
                    <a:pt x="1896" y="88"/>
                    <a:pt x="1741" y="130"/>
                    <a:pt x="1576" y="159"/>
                  </a:cubicBezTo>
                  <a:cubicBezTo>
                    <a:pt x="1411" y="188"/>
                    <a:pt x="1253" y="212"/>
                    <a:pt x="1096" y="239"/>
                  </a:cubicBezTo>
                  <a:cubicBezTo>
                    <a:pt x="939" y="266"/>
                    <a:pt x="796" y="304"/>
                    <a:pt x="632" y="319"/>
                  </a:cubicBezTo>
                  <a:cubicBezTo>
                    <a:pt x="468" y="334"/>
                    <a:pt x="194" y="309"/>
                    <a:pt x="112" y="326"/>
                  </a:cubicBezTo>
                  <a:cubicBezTo>
                    <a:pt x="30" y="343"/>
                    <a:pt x="159" y="400"/>
                    <a:pt x="140" y="424"/>
                  </a:cubicBezTo>
                  <a:cubicBezTo>
                    <a:pt x="122" y="449"/>
                    <a:pt x="29" y="462"/>
                    <a:pt x="0" y="473"/>
                  </a:cubicBez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50000">
                  <a:schemeClr val="bg1"/>
                </a:gs>
                <a:gs pos="100000">
                  <a:srgbClr val="4D4D4D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23" name="Freeform 43" descr="Голубая тисненая бумага"/>
            <p:cNvSpPr>
              <a:spLocks/>
            </p:cNvSpPr>
            <p:nvPr/>
          </p:nvSpPr>
          <p:spPr bwMode="auto">
            <a:xfrm>
              <a:off x="1138" y="1493"/>
              <a:ext cx="1269" cy="670"/>
            </a:xfrm>
            <a:custGeom>
              <a:avLst/>
              <a:gdLst/>
              <a:ahLst/>
              <a:cxnLst>
                <a:cxn ang="0">
                  <a:pos x="1087" y="339"/>
                </a:cxn>
                <a:cxn ang="0">
                  <a:pos x="1007" y="323"/>
                </a:cxn>
                <a:cxn ang="0">
                  <a:pos x="1151" y="355"/>
                </a:cxn>
                <a:cxn ang="0">
                  <a:pos x="1246" y="417"/>
                </a:cxn>
                <a:cxn ang="0">
                  <a:pos x="1227" y="515"/>
                </a:cxn>
                <a:cxn ang="0">
                  <a:pos x="984" y="613"/>
                </a:cxn>
                <a:cxn ang="0">
                  <a:pos x="759" y="662"/>
                </a:cxn>
                <a:cxn ang="0">
                  <a:pos x="516" y="662"/>
                </a:cxn>
                <a:cxn ang="0">
                  <a:pos x="254" y="662"/>
                </a:cxn>
                <a:cxn ang="0">
                  <a:pos x="49" y="613"/>
                </a:cxn>
                <a:cxn ang="0">
                  <a:pos x="11" y="540"/>
                </a:cxn>
                <a:cxn ang="0">
                  <a:pos x="11" y="442"/>
                </a:cxn>
                <a:cxn ang="0">
                  <a:pos x="79" y="371"/>
                </a:cxn>
                <a:cxn ang="0">
                  <a:pos x="287" y="163"/>
                </a:cxn>
                <a:cxn ang="0">
                  <a:pos x="511" y="19"/>
                </a:cxn>
                <a:cxn ang="0">
                  <a:pos x="671" y="51"/>
                </a:cxn>
                <a:cxn ang="0">
                  <a:pos x="799" y="99"/>
                </a:cxn>
                <a:cxn ang="0">
                  <a:pos x="879" y="243"/>
                </a:cxn>
                <a:cxn ang="0">
                  <a:pos x="1039" y="339"/>
                </a:cxn>
                <a:cxn ang="0">
                  <a:pos x="1208" y="344"/>
                </a:cxn>
              </a:cxnLst>
              <a:rect l="0" t="0" r="r" b="b"/>
              <a:pathLst>
                <a:path w="1270" h="670">
                  <a:moveTo>
                    <a:pt x="1087" y="339"/>
                  </a:moveTo>
                  <a:cubicBezTo>
                    <a:pt x="1071" y="336"/>
                    <a:pt x="996" y="320"/>
                    <a:pt x="1007" y="323"/>
                  </a:cubicBezTo>
                  <a:cubicBezTo>
                    <a:pt x="1018" y="326"/>
                    <a:pt x="1111" y="339"/>
                    <a:pt x="1151" y="355"/>
                  </a:cubicBezTo>
                  <a:cubicBezTo>
                    <a:pt x="1191" y="371"/>
                    <a:pt x="1233" y="390"/>
                    <a:pt x="1246" y="417"/>
                  </a:cubicBezTo>
                  <a:cubicBezTo>
                    <a:pt x="1259" y="444"/>
                    <a:pt x="1270" y="483"/>
                    <a:pt x="1227" y="515"/>
                  </a:cubicBezTo>
                  <a:cubicBezTo>
                    <a:pt x="1184" y="548"/>
                    <a:pt x="1062" y="589"/>
                    <a:pt x="984" y="613"/>
                  </a:cubicBezTo>
                  <a:cubicBezTo>
                    <a:pt x="905" y="638"/>
                    <a:pt x="838" y="655"/>
                    <a:pt x="759" y="662"/>
                  </a:cubicBezTo>
                  <a:cubicBezTo>
                    <a:pt x="681" y="670"/>
                    <a:pt x="600" y="662"/>
                    <a:pt x="516" y="662"/>
                  </a:cubicBezTo>
                  <a:cubicBezTo>
                    <a:pt x="432" y="662"/>
                    <a:pt x="333" y="670"/>
                    <a:pt x="254" y="662"/>
                  </a:cubicBezTo>
                  <a:cubicBezTo>
                    <a:pt x="176" y="655"/>
                    <a:pt x="90" y="633"/>
                    <a:pt x="49" y="613"/>
                  </a:cubicBezTo>
                  <a:cubicBezTo>
                    <a:pt x="8" y="593"/>
                    <a:pt x="17" y="569"/>
                    <a:pt x="11" y="540"/>
                  </a:cubicBezTo>
                  <a:cubicBezTo>
                    <a:pt x="5" y="511"/>
                    <a:pt x="0" y="470"/>
                    <a:pt x="11" y="442"/>
                  </a:cubicBezTo>
                  <a:cubicBezTo>
                    <a:pt x="22" y="414"/>
                    <a:pt x="33" y="418"/>
                    <a:pt x="79" y="371"/>
                  </a:cubicBezTo>
                  <a:cubicBezTo>
                    <a:pt x="125" y="324"/>
                    <a:pt x="215" y="222"/>
                    <a:pt x="287" y="163"/>
                  </a:cubicBezTo>
                  <a:cubicBezTo>
                    <a:pt x="359" y="104"/>
                    <a:pt x="447" y="38"/>
                    <a:pt x="511" y="19"/>
                  </a:cubicBezTo>
                  <a:cubicBezTo>
                    <a:pt x="575" y="0"/>
                    <a:pt x="623" y="38"/>
                    <a:pt x="671" y="51"/>
                  </a:cubicBezTo>
                  <a:cubicBezTo>
                    <a:pt x="719" y="64"/>
                    <a:pt x="764" y="67"/>
                    <a:pt x="799" y="99"/>
                  </a:cubicBezTo>
                  <a:cubicBezTo>
                    <a:pt x="834" y="131"/>
                    <a:pt x="839" y="203"/>
                    <a:pt x="879" y="243"/>
                  </a:cubicBezTo>
                  <a:cubicBezTo>
                    <a:pt x="919" y="283"/>
                    <a:pt x="984" y="322"/>
                    <a:pt x="1039" y="339"/>
                  </a:cubicBezTo>
                  <a:cubicBezTo>
                    <a:pt x="1094" y="356"/>
                    <a:pt x="1173" y="343"/>
                    <a:pt x="1208" y="344"/>
                  </a:cubicBezTo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496" name="Picture 44" descr="lin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278505">
              <a:off x="2399" y="1857"/>
              <a:ext cx="291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Group 45"/>
          <p:cNvGrpSpPr>
            <a:grpSpLocks/>
          </p:cNvGrpSpPr>
          <p:nvPr/>
        </p:nvGrpSpPr>
        <p:grpSpPr bwMode="auto">
          <a:xfrm>
            <a:off x="5410200" y="3157538"/>
            <a:ext cx="3632200" cy="842962"/>
            <a:chOff x="1008" y="1493"/>
            <a:chExt cx="4432" cy="883"/>
          </a:xfrm>
        </p:grpSpPr>
        <p:grpSp>
          <p:nvGrpSpPr>
            <p:cNvPr id="9" name="Group 46"/>
            <p:cNvGrpSpPr>
              <a:grpSpLocks/>
            </p:cNvGrpSpPr>
            <p:nvPr/>
          </p:nvGrpSpPr>
          <p:grpSpPr bwMode="auto">
            <a:xfrm>
              <a:off x="1008" y="1665"/>
              <a:ext cx="1577" cy="711"/>
              <a:chOff x="2000" y="1208"/>
              <a:chExt cx="1349" cy="464"/>
            </a:xfrm>
          </p:grpSpPr>
          <p:sp>
            <p:nvSpPr>
              <p:cNvPr id="686127" name="Freeform 47"/>
              <p:cNvSpPr>
                <a:spLocks/>
              </p:cNvSpPr>
              <p:nvPr/>
            </p:nvSpPr>
            <p:spPr bwMode="auto">
              <a:xfrm>
                <a:off x="2000" y="1432"/>
                <a:ext cx="1332" cy="2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44"/>
                  </a:cxn>
                  <a:cxn ang="0">
                    <a:pos x="528" y="224"/>
                  </a:cxn>
                  <a:cxn ang="0">
                    <a:pos x="896" y="208"/>
                  </a:cxn>
                  <a:cxn ang="0">
                    <a:pos x="1264" y="32"/>
                  </a:cxn>
                  <a:cxn ang="0">
                    <a:pos x="1312" y="16"/>
                  </a:cxn>
                </a:cxnLst>
                <a:rect l="0" t="0" r="r" b="b"/>
                <a:pathLst>
                  <a:path w="1333" h="240">
                    <a:moveTo>
                      <a:pt x="0" y="32"/>
                    </a:moveTo>
                    <a:cubicBezTo>
                      <a:pt x="44" y="72"/>
                      <a:pt x="88" y="112"/>
                      <a:pt x="176" y="144"/>
                    </a:cubicBezTo>
                    <a:cubicBezTo>
                      <a:pt x="264" y="176"/>
                      <a:pt x="408" y="213"/>
                      <a:pt x="528" y="224"/>
                    </a:cubicBezTo>
                    <a:cubicBezTo>
                      <a:pt x="648" y="235"/>
                      <a:pt x="773" y="240"/>
                      <a:pt x="896" y="208"/>
                    </a:cubicBezTo>
                    <a:cubicBezTo>
                      <a:pt x="1019" y="176"/>
                      <a:pt x="1195" y="64"/>
                      <a:pt x="1264" y="32"/>
                    </a:cubicBezTo>
                    <a:cubicBezTo>
                      <a:pt x="1333" y="0"/>
                      <a:pt x="1322" y="8"/>
                      <a:pt x="1312" y="16"/>
                    </a:cubicBezTo>
                  </a:path>
                </a:pathLst>
              </a:custGeom>
              <a:solidFill>
                <a:srgbClr val="4D4D4D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86128" name="Freeform 48"/>
              <p:cNvSpPr>
                <a:spLocks/>
              </p:cNvSpPr>
              <p:nvPr/>
            </p:nvSpPr>
            <p:spPr bwMode="auto">
              <a:xfrm flipV="1">
                <a:off x="2017" y="1208"/>
                <a:ext cx="1332" cy="2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44"/>
                  </a:cxn>
                  <a:cxn ang="0">
                    <a:pos x="528" y="224"/>
                  </a:cxn>
                  <a:cxn ang="0">
                    <a:pos x="896" y="208"/>
                  </a:cxn>
                  <a:cxn ang="0">
                    <a:pos x="1264" y="32"/>
                  </a:cxn>
                  <a:cxn ang="0">
                    <a:pos x="1312" y="16"/>
                  </a:cxn>
                </a:cxnLst>
                <a:rect l="0" t="0" r="r" b="b"/>
                <a:pathLst>
                  <a:path w="1333" h="240">
                    <a:moveTo>
                      <a:pt x="0" y="32"/>
                    </a:moveTo>
                    <a:cubicBezTo>
                      <a:pt x="44" y="72"/>
                      <a:pt x="88" y="112"/>
                      <a:pt x="176" y="144"/>
                    </a:cubicBezTo>
                    <a:cubicBezTo>
                      <a:pt x="264" y="176"/>
                      <a:pt x="408" y="213"/>
                      <a:pt x="528" y="224"/>
                    </a:cubicBezTo>
                    <a:cubicBezTo>
                      <a:pt x="648" y="235"/>
                      <a:pt x="773" y="240"/>
                      <a:pt x="896" y="208"/>
                    </a:cubicBezTo>
                    <a:cubicBezTo>
                      <a:pt x="1019" y="176"/>
                      <a:pt x="1195" y="64"/>
                      <a:pt x="1264" y="32"/>
                    </a:cubicBezTo>
                    <a:cubicBezTo>
                      <a:pt x="1333" y="0"/>
                      <a:pt x="1322" y="8"/>
                      <a:pt x="1312" y="16"/>
                    </a:cubicBezTo>
                  </a:path>
                </a:pathLst>
              </a:custGeom>
              <a:solidFill>
                <a:srgbClr val="4D4D4D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86129" name="Freeform 49"/>
            <p:cNvSpPr>
              <a:spLocks/>
            </p:cNvSpPr>
            <p:nvPr/>
          </p:nvSpPr>
          <p:spPr bwMode="auto">
            <a:xfrm>
              <a:off x="1022" y="1661"/>
              <a:ext cx="1577" cy="530"/>
            </a:xfrm>
            <a:custGeom>
              <a:avLst/>
              <a:gdLst/>
              <a:ahLst/>
              <a:cxnLst>
                <a:cxn ang="0">
                  <a:pos x="1349" y="211"/>
                </a:cxn>
                <a:cxn ang="0">
                  <a:pos x="1093" y="291"/>
                </a:cxn>
                <a:cxn ang="0">
                  <a:pos x="805" y="339"/>
                </a:cxn>
                <a:cxn ang="0">
                  <a:pos x="565" y="339"/>
                </a:cxn>
                <a:cxn ang="0">
                  <a:pos x="245" y="323"/>
                </a:cxn>
                <a:cxn ang="0">
                  <a:pos x="21" y="259"/>
                </a:cxn>
                <a:cxn ang="0">
                  <a:pos x="117" y="131"/>
                </a:cxn>
                <a:cxn ang="0">
                  <a:pos x="453" y="19"/>
                </a:cxn>
                <a:cxn ang="0">
                  <a:pos x="661" y="19"/>
                </a:cxn>
                <a:cxn ang="0">
                  <a:pos x="901" y="35"/>
                </a:cxn>
                <a:cxn ang="0">
                  <a:pos x="1109" y="131"/>
                </a:cxn>
              </a:cxnLst>
              <a:rect l="0" t="0" r="r" b="b"/>
              <a:pathLst>
                <a:path w="1349" h="347">
                  <a:moveTo>
                    <a:pt x="1349" y="211"/>
                  </a:moveTo>
                  <a:cubicBezTo>
                    <a:pt x="1266" y="240"/>
                    <a:pt x="1183" y="270"/>
                    <a:pt x="1093" y="291"/>
                  </a:cubicBezTo>
                  <a:cubicBezTo>
                    <a:pt x="1003" y="312"/>
                    <a:pt x="893" y="331"/>
                    <a:pt x="805" y="339"/>
                  </a:cubicBezTo>
                  <a:cubicBezTo>
                    <a:pt x="717" y="347"/>
                    <a:pt x="658" y="342"/>
                    <a:pt x="565" y="339"/>
                  </a:cubicBezTo>
                  <a:cubicBezTo>
                    <a:pt x="472" y="336"/>
                    <a:pt x="336" y="336"/>
                    <a:pt x="245" y="323"/>
                  </a:cubicBezTo>
                  <a:cubicBezTo>
                    <a:pt x="154" y="310"/>
                    <a:pt x="42" y="291"/>
                    <a:pt x="21" y="259"/>
                  </a:cubicBezTo>
                  <a:cubicBezTo>
                    <a:pt x="0" y="227"/>
                    <a:pt x="45" y="171"/>
                    <a:pt x="117" y="131"/>
                  </a:cubicBezTo>
                  <a:cubicBezTo>
                    <a:pt x="189" y="91"/>
                    <a:pt x="362" y="38"/>
                    <a:pt x="453" y="19"/>
                  </a:cubicBezTo>
                  <a:cubicBezTo>
                    <a:pt x="544" y="0"/>
                    <a:pt x="586" y="16"/>
                    <a:pt x="661" y="19"/>
                  </a:cubicBezTo>
                  <a:cubicBezTo>
                    <a:pt x="736" y="22"/>
                    <a:pt x="826" y="16"/>
                    <a:pt x="901" y="35"/>
                  </a:cubicBezTo>
                  <a:cubicBezTo>
                    <a:pt x="976" y="54"/>
                    <a:pt x="1066" y="111"/>
                    <a:pt x="1109" y="131"/>
                  </a:cubicBezTo>
                </a:path>
              </a:pathLst>
            </a:custGeom>
            <a:solidFill>
              <a:srgbClr val="808080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30" name="Freeform 50"/>
            <p:cNvSpPr>
              <a:spLocks/>
            </p:cNvSpPr>
            <p:nvPr/>
          </p:nvSpPr>
          <p:spPr bwMode="auto">
            <a:xfrm>
              <a:off x="2391" y="1609"/>
              <a:ext cx="3049" cy="542"/>
            </a:xfrm>
            <a:custGeom>
              <a:avLst/>
              <a:gdLst/>
              <a:ahLst/>
              <a:cxnLst>
                <a:cxn ang="0">
                  <a:pos x="0" y="473"/>
                </a:cxn>
                <a:cxn ang="0">
                  <a:pos x="648" y="511"/>
                </a:cxn>
                <a:cxn ang="0">
                  <a:pos x="1739" y="400"/>
                </a:cxn>
                <a:cxn ang="0">
                  <a:pos x="2728" y="527"/>
                </a:cxn>
                <a:cxn ang="0">
                  <a:pos x="2955" y="473"/>
                </a:cxn>
                <a:cxn ang="0">
                  <a:pos x="3011" y="105"/>
                </a:cxn>
                <a:cxn ang="0">
                  <a:pos x="2730" y="7"/>
                </a:cxn>
                <a:cxn ang="0">
                  <a:pos x="2088" y="63"/>
                </a:cxn>
                <a:cxn ang="0">
                  <a:pos x="1576" y="159"/>
                </a:cxn>
                <a:cxn ang="0">
                  <a:pos x="1096" y="239"/>
                </a:cxn>
                <a:cxn ang="0">
                  <a:pos x="632" y="319"/>
                </a:cxn>
                <a:cxn ang="0">
                  <a:pos x="112" y="326"/>
                </a:cxn>
                <a:cxn ang="0">
                  <a:pos x="140" y="424"/>
                </a:cxn>
                <a:cxn ang="0">
                  <a:pos x="0" y="473"/>
                </a:cxn>
              </a:cxnLst>
              <a:rect l="0" t="0" r="r" b="b"/>
              <a:pathLst>
                <a:path w="3048" h="543">
                  <a:moveTo>
                    <a:pt x="0" y="473"/>
                  </a:moveTo>
                  <a:cubicBezTo>
                    <a:pt x="85" y="487"/>
                    <a:pt x="358" y="523"/>
                    <a:pt x="648" y="511"/>
                  </a:cubicBezTo>
                  <a:cubicBezTo>
                    <a:pt x="938" y="499"/>
                    <a:pt x="1392" y="397"/>
                    <a:pt x="1739" y="400"/>
                  </a:cubicBezTo>
                  <a:cubicBezTo>
                    <a:pt x="2086" y="403"/>
                    <a:pt x="2525" y="515"/>
                    <a:pt x="2728" y="527"/>
                  </a:cubicBezTo>
                  <a:cubicBezTo>
                    <a:pt x="2931" y="539"/>
                    <a:pt x="2908" y="543"/>
                    <a:pt x="2955" y="473"/>
                  </a:cubicBezTo>
                  <a:cubicBezTo>
                    <a:pt x="3002" y="403"/>
                    <a:pt x="3048" y="183"/>
                    <a:pt x="3011" y="105"/>
                  </a:cubicBezTo>
                  <a:cubicBezTo>
                    <a:pt x="2973" y="27"/>
                    <a:pt x="2884" y="14"/>
                    <a:pt x="2730" y="7"/>
                  </a:cubicBezTo>
                  <a:cubicBezTo>
                    <a:pt x="2576" y="0"/>
                    <a:pt x="2280" y="38"/>
                    <a:pt x="2088" y="63"/>
                  </a:cubicBezTo>
                  <a:cubicBezTo>
                    <a:pt x="1896" y="88"/>
                    <a:pt x="1741" y="130"/>
                    <a:pt x="1576" y="159"/>
                  </a:cubicBezTo>
                  <a:cubicBezTo>
                    <a:pt x="1411" y="188"/>
                    <a:pt x="1253" y="212"/>
                    <a:pt x="1096" y="239"/>
                  </a:cubicBezTo>
                  <a:cubicBezTo>
                    <a:pt x="939" y="266"/>
                    <a:pt x="796" y="304"/>
                    <a:pt x="632" y="319"/>
                  </a:cubicBezTo>
                  <a:cubicBezTo>
                    <a:pt x="468" y="334"/>
                    <a:pt x="194" y="309"/>
                    <a:pt x="112" y="326"/>
                  </a:cubicBezTo>
                  <a:cubicBezTo>
                    <a:pt x="30" y="343"/>
                    <a:pt x="159" y="400"/>
                    <a:pt x="140" y="424"/>
                  </a:cubicBezTo>
                  <a:cubicBezTo>
                    <a:pt x="122" y="449"/>
                    <a:pt x="29" y="462"/>
                    <a:pt x="0" y="473"/>
                  </a:cubicBez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50000">
                  <a:schemeClr val="bg1"/>
                </a:gs>
                <a:gs pos="100000">
                  <a:srgbClr val="4D4D4D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31" name="Freeform 51" descr="Голубая тисненая бумага"/>
            <p:cNvSpPr>
              <a:spLocks/>
            </p:cNvSpPr>
            <p:nvPr/>
          </p:nvSpPr>
          <p:spPr bwMode="auto">
            <a:xfrm>
              <a:off x="1138" y="1493"/>
              <a:ext cx="1269" cy="670"/>
            </a:xfrm>
            <a:custGeom>
              <a:avLst/>
              <a:gdLst/>
              <a:ahLst/>
              <a:cxnLst>
                <a:cxn ang="0">
                  <a:pos x="1087" y="339"/>
                </a:cxn>
                <a:cxn ang="0">
                  <a:pos x="1007" y="323"/>
                </a:cxn>
                <a:cxn ang="0">
                  <a:pos x="1151" y="355"/>
                </a:cxn>
                <a:cxn ang="0">
                  <a:pos x="1246" y="417"/>
                </a:cxn>
                <a:cxn ang="0">
                  <a:pos x="1227" y="515"/>
                </a:cxn>
                <a:cxn ang="0">
                  <a:pos x="984" y="613"/>
                </a:cxn>
                <a:cxn ang="0">
                  <a:pos x="759" y="662"/>
                </a:cxn>
                <a:cxn ang="0">
                  <a:pos x="516" y="662"/>
                </a:cxn>
                <a:cxn ang="0">
                  <a:pos x="254" y="662"/>
                </a:cxn>
                <a:cxn ang="0">
                  <a:pos x="49" y="613"/>
                </a:cxn>
                <a:cxn ang="0">
                  <a:pos x="11" y="540"/>
                </a:cxn>
                <a:cxn ang="0">
                  <a:pos x="11" y="442"/>
                </a:cxn>
                <a:cxn ang="0">
                  <a:pos x="79" y="371"/>
                </a:cxn>
                <a:cxn ang="0">
                  <a:pos x="287" y="163"/>
                </a:cxn>
                <a:cxn ang="0">
                  <a:pos x="511" y="19"/>
                </a:cxn>
                <a:cxn ang="0">
                  <a:pos x="671" y="51"/>
                </a:cxn>
                <a:cxn ang="0">
                  <a:pos x="799" y="99"/>
                </a:cxn>
                <a:cxn ang="0">
                  <a:pos x="879" y="243"/>
                </a:cxn>
                <a:cxn ang="0">
                  <a:pos x="1039" y="339"/>
                </a:cxn>
                <a:cxn ang="0">
                  <a:pos x="1208" y="344"/>
                </a:cxn>
              </a:cxnLst>
              <a:rect l="0" t="0" r="r" b="b"/>
              <a:pathLst>
                <a:path w="1270" h="670">
                  <a:moveTo>
                    <a:pt x="1087" y="339"/>
                  </a:moveTo>
                  <a:cubicBezTo>
                    <a:pt x="1071" y="336"/>
                    <a:pt x="996" y="320"/>
                    <a:pt x="1007" y="323"/>
                  </a:cubicBezTo>
                  <a:cubicBezTo>
                    <a:pt x="1018" y="326"/>
                    <a:pt x="1111" y="339"/>
                    <a:pt x="1151" y="355"/>
                  </a:cubicBezTo>
                  <a:cubicBezTo>
                    <a:pt x="1191" y="371"/>
                    <a:pt x="1233" y="390"/>
                    <a:pt x="1246" y="417"/>
                  </a:cubicBezTo>
                  <a:cubicBezTo>
                    <a:pt x="1259" y="444"/>
                    <a:pt x="1270" y="483"/>
                    <a:pt x="1227" y="515"/>
                  </a:cubicBezTo>
                  <a:cubicBezTo>
                    <a:pt x="1184" y="548"/>
                    <a:pt x="1062" y="589"/>
                    <a:pt x="984" y="613"/>
                  </a:cubicBezTo>
                  <a:cubicBezTo>
                    <a:pt x="905" y="638"/>
                    <a:pt x="838" y="655"/>
                    <a:pt x="759" y="662"/>
                  </a:cubicBezTo>
                  <a:cubicBezTo>
                    <a:pt x="681" y="670"/>
                    <a:pt x="600" y="662"/>
                    <a:pt x="516" y="662"/>
                  </a:cubicBezTo>
                  <a:cubicBezTo>
                    <a:pt x="432" y="662"/>
                    <a:pt x="333" y="670"/>
                    <a:pt x="254" y="662"/>
                  </a:cubicBezTo>
                  <a:cubicBezTo>
                    <a:pt x="176" y="655"/>
                    <a:pt x="90" y="633"/>
                    <a:pt x="49" y="613"/>
                  </a:cubicBezTo>
                  <a:cubicBezTo>
                    <a:pt x="8" y="593"/>
                    <a:pt x="17" y="569"/>
                    <a:pt x="11" y="540"/>
                  </a:cubicBezTo>
                  <a:cubicBezTo>
                    <a:pt x="5" y="511"/>
                    <a:pt x="0" y="470"/>
                    <a:pt x="11" y="442"/>
                  </a:cubicBezTo>
                  <a:cubicBezTo>
                    <a:pt x="22" y="414"/>
                    <a:pt x="33" y="418"/>
                    <a:pt x="79" y="371"/>
                  </a:cubicBezTo>
                  <a:cubicBezTo>
                    <a:pt x="125" y="324"/>
                    <a:pt x="215" y="222"/>
                    <a:pt x="287" y="163"/>
                  </a:cubicBezTo>
                  <a:cubicBezTo>
                    <a:pt x="359" y="104"/>
                    <a:pt x="447" y="38"/>
                    <a:pt x="511" y="19"/>
                  </a:cubicBezTo>
                  <a:cubicBezTo>
                    <a:pt x="575" y="0"/>
                    <a:pt x="623" y="38"/>
                    <a:pt x="671" y="51"/>
                  </a:cubicBezTo>
                  <a:cubicBezTo>
                    <a:pt x="719" y="64"/>
                    <a:pt x="764" y="67"/>
                    <a:pt x="799" y="99"/>
                  </a:cubicBezTo>
                  <a:cubicBezTo>
                    <a:pt x="834" y="131"/>
                    <a:pt x="839" y="203"/>
                    <a:pt x="879" y="243"/>
                  </a:cubicBezTo>
                  <a:cubicBezTo>
                    <a:pt x="919" y="283"/>
                    <a:pt x="984" y="322"/>
                    <a:pt x="1039" y="339"/>
                  </a:cubicBezTo>
                  <a:cubicBezTo>
                    <a:pt x="1094" y="356"/>
                    <a:pt x="1173" y="343"/>
                    <a:pt x="1208" y="344"/>
                  </a:cubicBezTo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489" name="Picture 52" descr="lin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278505">
              <a:off x="2399" y="1857"/>
              <a:ext cx="291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oup 53"/>
          <p:cNvGrpSpPr>
            <a:grpSpLocks/>
          </p:cNvGrpSpPr>
          <p:nvPr/>
        </p:nvGrpSpPr>
        <p:grpSpPr bwMode="auto">
          <a:xfrm>
            <a:off x="5334000" y="2624138"/>
            <a:ext cx="3632200" cy="842962"/>
            <a:chOff x="1008" y="1493"/>
            <a:chExt cx="4432" cy="883"/>
          </a:xfrm>
        </p:grpSpPr>
        <p:grpSp>
          <p:nvGrpSpPr>
            <p:cNvPr id="11" name="Group 54"/>
            <p:cNvGrpSpPr>
              <a:grpSpLocks/>
            </p:cNvGrpSpPr>
            <p:nvPr/>
          </p:nvGrpSpPr>
          <p:grpSpPr bwMode="auto">
            <a:xfrm>
              <a:off x="1008" y="1665"/>
              <a:ext cx="1577" cy="711"/>
              <a:chOff x="2000" y="1208"/>
              <a:chExt cx="1349" cy="464"/>
            </a:xfrm>
          </p:grpSpPr>
          <p:sp>
            <p:nvSpPr>
              <p:cNvPr id="686135" name="Freeform 55"/>
              <p:cNvSpPr>
                <a:spLocks/>
              </p:cNvSpPr>
              <p:nvPr/>
            </p:nvSpPr>
            <p:spPr bwMode="auto">
              <a:xfrm>
                <a:off x="2000" y="1432"/>
                <a:ext cx="1332" cy="2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44"/>
                  </a:cxn>
                  <a:cxn ang="0">
                    <a:pos x="528" y="224"/>
                  </a:cxn>
                  <a:cxn ang="0">
                    <a:pos x="896" y="208"/>
                  </a:cxn>
                  <a:cxn ang="0">
                    <a:pos x="1264" y="32"/>
                  </a:cxn>
                  <a:cxn ang="0">
                    <a:pos x="1312" y="16"/>
                  </a:cxn>
                </a:cxnLst>
                <a:rect l="0" t="0" r="r" b="b"/>
                <a:pathLst>
                  <a:path w="1333" h="240">
                    <a:moveTo>
                      <a:pt x="0" y="32"/>
                    </a:moveTo>
                    <a:cubicBezTo>
                      <a:pt x="44" y="72"/>
                      <a:pt x="88" y="112"/>
                      <a:pt x="176" y="144"/>
                    </a:cubicBezTo>
                    <a:cubicBezTo>
                      <a:pt x="264" y="176"/>
                      <a:pt x="408" y="213"/>
                      <a:pt x="528" y="224"/>
                    </a:cubicBezTo>
                    <a:cubicBezTo>
                      <a:pt x="648" y="235"/>
                      <a:pt x="773" y="240"/>
                      <a:pt x="896" y="208"/>
                    </a:cubicBezTo>
                    <a:cubicBezTo>
                      <a:pt x="1019" y="176"/>
                      <a:pt x="1195" y="64"/>
                      <a:pt x="1264" y="32"/>
                    </a:cubicBezTo>
                    <a:cubicBezTo>
                      <a:pt x="1333" y="0"/>
                      <a:pt x="1322" y="8"/>
                      <a:pt x="1312" y="16"/>
                    </a:cubicBezTo>
                  </a:path>
                </a:pathLst>
              </a:custGeom>
              <a:solidFill>
                <a:srgbClr val="4D4D4D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86136" name="Freeform 56"/>
              <p:cNvSpPr>
                <a:spLocks/>
              </p:cNvSpPr>
              <p:nvPr/>
            </p:nvSpPr>
            <p:spPr bwMode="auto">
              <a:xfrm flipV="1">
                <a:off x="2017" y="1208"/>
                <a:ext cx="1332" cy="2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44"/>
                  </a:cxn>
                  <a:cxn ang="0">
                    <a:pos x="528" y="224"/>
                  </a:cxn>
                  <a:cxn ang="0">
                    <a:pos x="896" y="208"/>
                  </a:cxn>
                  <a:cxn ang="0">
                    <a:pos x="1264" y="32"/>
                  </a:cxn>
                  <a:cxn ang="0">
                    <a:pos x="1312" y="16"/>
                  </a:cxn>
                </a:cxnLst>
                <a:rect l="0" t="0" r="r" b="b"/>
                <a:pathLst>
                  <a:path w="1333" h="240">
                    <a:moveTo>
                      <a:pt x="0" y="32"/>
                    </a:moveTo>
                    <a:cubicBezTo>
                      <a:pt x="44" y="72"/>
                      <a:pt x="88" y="112"/>
                      <a:pt x="176" y="144"/>
                    </a:cubicBezTo>
                    <a:cubicBezTo>
                      <a:pt x="264" y="176"/>
                      <a:pt x="408" y="213"/>
                      <a:pt x="528" y="224"/>
                    </a:cubicBezTo>
                    <a:cubicBezTo>
                      <a:pt x="648" y="235"/>
                      <a:pt x="773" y="240"/>
                      <a:pt x="896" y="208"/>
                    </a:cubicBezTo>
                    <a:cubicBezTo>
                      <a:pt x="1019" y="176"/>
                      <a:pt x="1195" y="64"/>
                      <a:pt x="1264" y="32"/>
                    </a:cubicBezTo>
                    <a:cubicBezTo>
                      <a:pt x="1333" y="0"/>
                      <a:pt x="1322" y="8"/>
                      <a:pt x="1312" y="16"/>
                    </a:cubicBezTo>
                  </a:path>
                </a:pathLst>
              </a:custGeom>
              <a:solidFill>
                <a:srgbClr val="4D4D4D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86137" name="Freeform 57"/>
            <p:cNvSpPr>
              <a:spLocks/>
            </p:cNvSpPr>
            <p:nvPr/>
          </p:nvSpPr>
          <p:spPr bwMode="auto">
            <a:xfrm>
              <a:off x="1022" y="1661"/>
              <a:ext cx="1577" cy="530"/>
            </a:xfrm>
            <a:custGeom>
              <a:avLst/>
              <a:gdLst/>
              <a:ahLst/>
              <a:cxnLst>
                <a:cxn ang="0">
                  <a:pos x="1349" y="211"/>
                </a:cxn>
                <a:cxn ang="0">
                  <a:pos x="1093" y="291"/>
                </a:cxn>
                <a:cxn ang="0">
                  <a:pos x="805" y="339"/>
                </a:cxn>
                <a:cxn ang="0">
                  <a:pos x="565" y="339"/>
                </a:cxn>
                <a:cxn ang="0">
                  <a:pos x="245" y="323"/>
                </a:cxn>
                <a:cxn ang="0">
                  <a:pos x="21" y="259"/>
                </a:cxn>
                <a:cxn ang="0">
                  <a:pos x="117" y="131"/>
                </a:cxn>
                <a:cxn ang="0">
                  <a:pos x="453" y="19"/>
                </a:cxn>
                <a:cxn ang="0">
                  <a:pos x="661" y="19"/>
                </a:cxn>
                <a:cxn ang="0">
                  <a:pos x="901" y="35"/>
                </a:cxn>
                <a:cxn ang="0">
                  <a:pos x="1109" y="131"/>
                </a:cxn>
              </a:cxnLst>
              <a:rect l="0" t="0" r="r" b="b"/>
              <a:pathLst>
                <a:path w="1349" h="347">
                  <a:moveTo>
                    <a:pt x="1349" y="211"/>
                  </a:moveTo>
                  <a:cubicBezTo>
                    <a:pt x="1266" y="240"/>
                    <a:pt x="1183" y="270"/>
                    <a:pt x="1093" y="291"/>
                  </a:cubicBezTo>
                  <a:cubicBezTo>
                    <a:pt x="1003" y="312"/>
                    <a:pt x="893" y="331"/>
                    <a:pt x="805" y="339"/>
                  </a:cubicBezTo>
                  <a:cubicBezTo>
                    <a:pt x="717" y="347"/>
                    <a:pt x="658" y="342"/>
                    <a:pt x="565" y="339"/>
                  </a:cubicBezTo>
                  <a:cubicBezTo>
                    <a:pt x="472" y="336"/>
                    <a:pt x="336" y="336"/>
                    <a:pt x="245" y="323"/>
                  </a:cubicBezTo>
                  <a:cubicBezTo>
                    <a:pt x="154" y="310"/>
                    <a:pt x="42" y="291"/>
                    <a:pt x="21" y="259"/>
                  </a:cubicBezTo>
                  <a:cubicBezTo>
                    <a:pt x="0" y="227"/>
                    <a:pt x="45" y="171"/>
                    <a:pt x="117" y="131"/>
                  </a:cubicBezTo>
                  <a:cubicBezTo>
                    <a:pt x="189" y="91"/>
                    <a:pt x="362" y="38"/>
                    <a:pt x="453" y="19"/>
                  </a:cubicBezTo>
                  <a:cubicBezTo>
                    <a:pt x="544" y="0"/>
                    <a:pt x="586" y="16"/>
                    <a:pt x="661" y="19"/>
                  </a:cubicBezTo>
                  <a:cubicBezTo>
                    <a:pt x="736" y="22"/>
                    <a:pt x="826" y="16"/>
                    <a:pt x="901" y="35"/>
                  </a:cubicBezTo>
                  <a:cubicBezTo>
                    <a:pt x="976" y="54"/>
                    <a:pt x="1066" y="111"/>
                    <a:pt x="1109" y="131"/>
                  </a:cubicBezTo>
                </a:path>
              </a:pathLst>
            </a:custGeom>
            <a:solidFill>
              <a:srgbClr val="808080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38" name="Freeform 58"/>
            <p:cNvSpPr>
              <a:spLocks/>
            </p:cNvSpPr>
            <p:nvPr/>
          </p:nvSpPr>
          <p:spPr bwMode="auto">
            <a:xfrm>
              <a:off x="2391" y="1609"/>
              <a:ext cx="3049" cy="542"/>
            </a:xfrm>
            <a:custGeom>
              <a:avLst/>
              <a:gdLst/>
              <a:ahLst/>
              <a:cxnLst>
                <a:cxn ang="0">
                  <a:pos x="0" y="473"/>
                </a:cxn>
                <a:cxn ang="0">
                  <a:pos x="648" y="511"/>
                </a:cxn>
                <a:cxn ang="0">
                  <a:pos x="1739" y="400"/>
                </a:cxn>
                <a:cxn ang="0">
                  <a:pos x="2728" y="527"/>
                </a:cxn>
                <a:cxn ang="0">
                  <a:pos x="2955" y="473"/>
                </a:cxn>
                <a:cxn ang="0">
                  <a:pos x="3011" y="105"/>
                </a:cxn>
                <a:cxn ang="0">
                  <a:pos x="2730" y="7"/>
                </a:cxn>
                <a:cxn ang="0">
                  <a:pos x="2088" y="63"/>
                </a:cxn>
                <a:cxn ang="0">
                  <a:pos x="1576" y="159"/>
                </a:cxn>
                <a:cxn ang="0">
                  <a:pos x="1096" y="239"/>
                </a:cxn>
                <a:cxn ang="0">
                  <a:pos x="632" y="319"/>
                </a:cxn>
                <a:cxn ang="0">
                  <a:pos x="112" y="326"/>
                </a:cxn>
                <a:cxn ang="0">
                  <a:pos x="140" y="424"/>
                </a:cxn>
                <a:cxn ang="0">
                  <a:pos x="0" y="473"/>
                </a:cxn>
              </a:cxnLst>
              <a:rect l="0" t="0" r="r" b="b"/>
              <a:pathLst>
                <a:path w="3048" h="543">
                  <a:moveTo>
                    <a:pt x="0" y="473"/>
                  </a:moveTo>
                  <a:cubicBezTo>
                    <a:pt x="85" y="487"/>
                    <a:pt x="358" y="523"/>
                    <a:pt x="648" y="511"/>
                  </a:cubicBezTo>
                  <a:cubicBezTo>
                    <a:pt x="938" y="499"/>
                    <a:pt x="1392" y="397"/>
                    <a:pt x="1739" y="400"/>
                  </a:cubicBezTo>
                  <a:cubicBezTo>
                    <a:pt x="2086" y="403"/>
                    <a:pt x="2525" y="515"/>
                    <a:pt x="2728" y="527"/>
                  </a:cubicBezTo>
                  <a:cubicBezTo>
                    <a:pt x="2931" y="539"/>
                    <a:pt x="2908" y="543"/>
                    <a:pt x="2955" y="473"/>
                  </a:cubicBezTo>
                  <a:cubicBezTo>
                    <a:pt x="3002" y="403"/>
                    <a:pt x="3048" y="183"/>
                    <a:pt x="3011" y="105"/>
                  </a:cubicBezTo>
                  <a:cubicBezTo>
                    <a:pt x="2973" y="27"/>
                    <a:pt x="2884" y="14"/>
                    <a:pt x="2730" y="7"/>
                  </a:cubicBezTo>
                  <a:cubicBezTo>
                    <a:pt x="2576" y="0"/>
                    <a:pt x="2280" y="38"/>
                    <a:pt x="2088" y="63"/>
                  </a:cubicBezTo>
                  <a:cubicBezTo>
                    <a:pt x="1896" y="88"/>
                    <a:pt x="1741" y="130"/>
                    <a:pt x="1576" y="159"/>
                  </a:cubicBezTo>
                  <a:cubicBezTo>
                    <a:pt x="1411" y="188"/>
                    <a:pt x="1253" y="212"/>
                    <a:pt x="1096" y="239"/>
                  </a:cubicBezTo>
                  <a:cubicBezTo>
                    <a:pt x="939" y="266"/>
                    <a:pt x="796" y="304"/>
                    <a:pt x="632" y="319"/>
                  </a:cubicBezTo>
                  <a:cubicBezTo>
                    <a:pt x="468" y="334"/>
                    <a:pt x="194" y="309"/>
                    <a:pt x="112" y="326"/>
                  </a:cubicBezTo>
                  <a:cubicBezTo>
                    <a:pt x="30" y="343"/>
                    <a:pt x="159" y="400"/>
                    <a:pt x="140" y="424"/>
                  </a:cubicBezTo>
                  <a:cubicBezTo>
                    <a:pt x="122" y="449"/>
                    <a:pt x="29" y="462"/>
                    <a:pt x="0" y="473"/>
                  </a:cubicBez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50000">
                  <a:schemeClr val="bg1"/>
                </a:gs>
                <a:gs pos="100000">
                  <a:srgbClr val="4D4D4D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39" name="Freeform 59" descr="Голубая тисненая бумага"/>
            <p:cNvSpPr>
              <a:spLocks/>
            </p:cNvSpPr>
            <p:nvPr/>
          </p:nvSpPr>
          <p:spPr bwMode="auto">
            <a:xfrm>
              <a:off x="1138" y="1493"/>
              <a:ext cx="1269" cy="670"/>
            </a:xfrm>
            <a:custGeom>
              <a:avLst/>
              <a:gdLst/>
              <a:ahLst/>
              <a:cxnLst>
                <a:cxn ang="0">
                  <a:pos x="1087" y="339"/>
                </a:cxn>
                <a:cxn ang="0">
                  <a:pos x="1007" y="323"/>
                </a:cxn>
                <a:cxn ang="0">
                  <a:pos x="1151" y="355"/>
                </a:cxn>
                <a:cxn ang="0">
                  <a:pos x="1246" y="417"/>
                </a:cxn>
                <a:cxn ang="0">
                  <a:pos x="1227" y="515"/>
                </a:cxn>
                <a:cxn ang="0">
                  <a:pos x="984" y="613"/>
                </a:cxn>
                <a:cxn ang="0">
                  <a:pos x="759" y="662"/>
                </a:cxn>
                <a:cxn ang="0">
                  <a:pos x="516" y="662"/>
                </a:cxn>
                <a:cxn ang="0">
                  <a:pos x="254" y="662"/>
                </a:cxn>
                <a:cxn ang="0">
                  <a:pos x="49" y="613"/>
                </a:cxn>
                <a:cxn ang="0">
                  <a:pos x="11" y="540"/>
                </a:cxn>
                <a:cxn ang="0">
                  <a:pos x="11" y="442"/>
                </a:cxn>
                <a:cxn ang="0">
                  <a:pos x="79" y="371"/>
                </a:cxn>
                <a:cxn ang="0">
                  <a:pos x="287" y="163"/>
                </a:cxn>
                <a:cxn ang="0">
                  <a:pos x="511" y="19"/>
                </a:cxn>
                <a:cxn ang="0">
                  <a:pos x="671" y="51"/>
                </a:cxn>
                <a:cxn ang="0">
                  <a:pos x="799" y="99"/>
                </a:cxn>
                <a:cxn ang="0">
                  <a:pos x="879" y="243"/>
                </a:cxn>
                <a:cxn ang="0">
                  <a:pos x="1039" y="339"/>
                </a:cxn>
                <a:cxn ang="0">
                  <a:pos x="1208" y="344"/>
                </a:cxn>
              </a:cxnLst>
              <a:rect l="0" t="0" r="r" b="b"/>
              <a:pathLst>
                <a:path w="1270" h="670">
                  <a:moveTo>
                    <a:pt x="1087" y="339"/>
                  </a:moveTo>
                  <a:cubicBezTo>
                    <a:pt x="1071" y="336"/>
                    <a:pt x="996" y="320"/>
                    <a:pt x="1007" y="323"/>
                  </a:cubicBezTo>
                  <a:cubicBezTo>
                    <a:pt x="1018" y="326"/>
                    <a:pt x="1111" y="339"/>
                    <a:pt x="1151" y="355"/>
                  </a:cubicBezTo>
                  <a:cubicBezTo>
                    <a:pt x="1191" y="371"/>
                    <a:pt x="1233" y="390"/>
                    <a:pt x="1246" y="417"/>
                  </a:cubicBezTo>
                  <a:cubicBezTo>
                    <a:pt x="1259" y="444"/>
                    <a:pt x="1270" y="483"/>
                    <a:pt x="1227" y="515"/>
                  </a:cubicBezTo>
                  <a:cubicBezTo>
                    <a:pt x="1184" y="548"/>
                    <a:pt x="1062" y="589"/>
                    <a:pt x="984" y="613"/>
                  </a:cubicBezTo>
                  <a:cubicBezTo>
                    <a:pt x="905" y="638"/>
                    <a:pt x="838" y="655"/>
                    <a:pt x="759" y="662"/>
                  </a:cubicBezTo>
                  <a:cubicBezTo>
                    <a:pt x="681" y="670"/>
                    <a:pt x="600" y="662"/>
                    <a:pt x="516" y="662"/>
                  </a:cubicBezTo>
                  <a:cubicBezTo>
                    <a:pt x="432" y="662"/>
                    <a:pt x="333" y="670"/>
                    <a:pt x="254" y="662"/>
                  </a:cubicBezTo>
                  <a:cubicBezTo>
                    <a:pt x="176" y="655"/>
                    <a:pt x="90" y="633"/>
                    <a:pt x="49" y="613"/>
                  </a:cubicBezTo>
                  <a:cubicBezTo>
                    <a:pt x="8" y="593"/>
                    <a:pt x="17" y="569"/>
                    <a:pt x="11" y="540"/>
                  </a:cubicBezTo>
                  <a:cubicBezTo>
                    <a:pt x="5" y="511"/>
                    <a:pt x="0" y="470"/>
                    <a:pt x="11" y="442"/>
                  </a:cubicBezTo>
                  <a:cubicBezTo>
                    <a:pt x="22" y="414"/>
                    <a:pt x="33" y="418"/>
                    <a:pt x="79" y="371"/>
                  </a:cubicBezTo>
                  <a:cubicBezTo>
                    <a:pt x="125" y="324"/>
                    <a:pt x="215" y="222"/>
                    <a:pt x="287" y="163"/>
                  </a:cubicBezTo>
                  <a:cubicBezTo>
                    <a:pt x="359" y="104"/>
                    <a:pt x="447" y="38"/>
                    <a:pt x="511" y="19"/>
                  </a:cubicBezTo>
                  <a:cubicBezTo>
                    <a:pt x="575" y="0"/>
                    <a:pt x="623" y="38"/>
                    <a:pt x="671" y="51"/>
                  </a:cubicBezTo>
                  <a:cubicBezTo>
                    <a:pt x="719" y="64"/>
                    <a:pt x="764" y="67"/>
                    <a:pt x="799" y="99"/>
                  </a:cubicBezTo>
                  <a:cubicBezTo>
                    <a:pt x="834" y="131"/>
                    <a:pt x="839" y="203"/>
                    <a:pt x="879" y="243"/>
                  </a:cubicBezTo>
                  <a:cubicBezTo>
                    <a:pt x="919" y="283"/>
                    <a:pt x="984" y="322"/>
                    <a:pt x="1039" y="339"/>
                  </a:cubicBezTo>
                  <a:cubicBezTo>
                    <a:pt x="1094" y="356"/>
                    <a:pt x="1173" y="343"/>
                    <a:pt x="1208" y="344"/>
                  </a:cubicBezTo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482" name="Picture 60" descr="lin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278505">
              <a:off x="2399" y="1857"/>
              <a:ext cx="291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Group 61"/>
          <p:cNvGrpSpPr>
            <a:grpSpLocks/>
          </p:cNvGrpSpPr>
          <p:nvPr/>
        </p:nvGrpSpPr>
        <p:grpSpPr bwMode="auto">
          <a:xfrm>
            <a:off x="5359400" y="2166938"/>
            <a:ext cx="3632200" cy="842962"/>
            <a:chOff x="1008" y="1493"/>
            <a:chExt cx="4432" cy="883"/>
          </a:xfrm>
        </p:grpSpPr>
        <p:grpSp>
          <p:nvGrpSpPr>
            <p:cNvPr id="13" name="Group 62"/>
            <p:cNvGrpSpPr>
              <a:grpSpLocks/>
            </p:cNvGrpSpPr>
            <p:nvPr/>
          </p:nvGrpSpPr>
          <p:grpSpPr bwMode="auto">
            <a:xfrm>
              <a:off x="1008" y="1665"/>
              <a:ext cx="1577" cy="711"/>
              <a:chOff x="2000" y="1208"/>
              <a:chExt cx="1349" cy="464"/>
            </a:xfrm>
          </p:grpSpPr>
          <p:sp>
            <p:nvSpPr>
              <p:cNvPr id="686143" name="Freeform 63"/>
              <p:cNvSpPr>
                <a:spLocks/>
              </p:cNvSpPr>
              <p:nvPr/>
            </p:nvSpPr>
            <p:spPr bwMode="auto">
              <a:xfrm>
                <a:off x="2000" y="1432"/>
                <a:ext cx="1332" cy="2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44"/>
                  </a:cxn>
                  <a:cxn ang="0">
                    <a:pos x="528" y="224"/>
                  </a:cxn>
                  <a:cxn ang="0">
                    <a:pos x="896" y="208"/>
                  </a:cxn>
                  <a:cxn ang="0">
                    <a:pos x="1264" y="32"/>
                  </a:cxn>
                  <a:cxn ang="0">
                    <a:pos x="1312" y="16"/>
                  </a:cxn>
                </a:cxnLst>
                <a:rect l="0" t="0" r="r" b="b"/>
                <a:pathLst>
                  <a:path w="1333" h="240">
                    <a:moveTo>
                      <a:pt x="0" y="32"/>
                    </a:moveTo>
                    <a:cubicBezTo>
                      <a:pt x="44" y="72"/>
                      <a:pt x="88" y="112"/>
                      <a:pt x="176" y="144"/>
                    </a:cubicBezTo>
                    <a:cubicBezTo>
                      <a:pt x="264" y="176"/>
                      <a:pt x="408" y="213"/>
                      <a:pt x="528" y="224"/>
                    </a:cubicBezTo>
                    <a:cubicBezTo>
                      <a:pt x="648" y="235"/>
                      <a:pt x="773" y="240"/>
                      <a:pt x="896" y="208"/>
                    </a:cubicBezTo>
                    <a:cubicBezTo>
                      <a:pt x="1019" y="176"/>
                      <a:pt x="1195" y="64"/>
                      <a:pt x="1264" y="32"/>
                    </a:cubicBezTo>
                    <a:cubicBezTo>
                      <a:pt x="1333" y="0"/>
                      <a:pt x="1322" y="8"/>
                      <a:pt x="1312" y="16"/>
                    </a:cubicBezTo>
                  </a:path>
                </a:pathLst>
              </a:custGeom>
              <a:solidFill>
                <a:srgbClr val="4D4D4D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86144" name="Freeform 64"/>
              <p:cNvSpPr>
                <a:spLocks/>
              </p:cNvSpPr>
              <p:nvPr/>
            </p:nvSpPr>
            <p:spPr bwMode="auto">
              <a:xfrm flipV="1">
                <a:off x="2017" y="1208"/>
                <a:ext cx="1332" cy="240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76" y="144"/>
                  </a:cxn>
                  <a:cxn ang="0">
                    <a:pos x="528" y="224"/>
                  </a:cxn>
                  <a:cxn ang="0">
                    <a:pos x="896" y="208"/>
                  </a:cxn>
                  <a:cxn ang="0">
                    <a:pos x="1264" y="32"/>
                  </a:cxn>
                  <a:cxn ang="0">
                    <a:pos x="1312" y="16"/>
                  </a:cxn>
                </a:cxnLst>
                <a:rect l="0" t="0" r="r" b="b"/>
                <a:pathLst>
                  <a:path w="1333" h="240">
                    <a:moveTo>
                      <a:pt x="0" y="32"/>
                    </a:moveTo>
                    <a:cubicBezTo>
                      <a:pt x="44" y="72"/>
                      <a:pt x="88" y="112"/>
                      <a:pt x="176" y="144"/>
                    </a:cubicBezTo>
                    <a:cubicBezTo>
                      <a:pt x="264" y="176"/>
                      <a:pt x="408" y="213"/>
                      <a:pt x="528" y="224"/>
                    </a:cubicBezTo>
                    <a:cubicBezTo>
                      <a:pt x="648" y="235"/>
                      <a:pt x="773" y="240"/>
                      <a:pt x="896" y="208"/>
                    </a:cubicBezTo>
                    <a:cubicBezTo>
                      <a:pt x="1019" y="176"/>
                      <a:pt x="1195" y="64"/>
                      <a:pt x="1264" y="32"/>
                    </a:cubicBezTo>
                    <a:cubicBezTo>
                      <a:pt x="1333" y="0"/>
                      <a:pt x="1322" y="8"/>
                      <a:pt x="1312" y="16"/>
                    </a:cubicBezTo>
                  </a:path>
                </a:pathLst>
              </a:custGeom>
              <a:solidFill>
                <a:srgbClr val="4D4D4D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86145" name="Freeform 65"/>
            <p:cNvSpPr>
              <a:spLocks/>
            </p:cNvSpPr>
            <p:nvPr/>
          </p:nvSpPr>
          <p:spPr bwMode="auto">
            <a:xfrm>
              <a:off x="1022" y="1661"/>
              <a:ext cx="1577" cy="530"/>
            </a:xfrm>
            <a:custGeom>
              <a:avLst/>
              <a:gdLst/>
              <a:ahLst/>
              <a:cxnLst>
                <a:cxn ang="0">
                  <a:pos x="1349" y="211"/>
                </a:cxn>
                <a:cxn ang="0">
                  <a:pos x="1093" y="291"/>
                </a:cxn>
                <a:cxn ang="0">
                  <a:pos x="805" y="339"/>
                </a:cxn>
                <a:cxn ang="0">
                  <a:pos x="565" y="339"/>
                </a:cxn>
                <a:cxn ang="0">
                  <a:pos x="245" y="323"/>
                </a:cxn>
                <a:cxn ang="0">
                  <a:pos x="21" y="259"/>
                </a:cxn>
                <a:cxn ang="0">
                  <a:pos x="117" y="131"/>
                </a:cxn>
                <a:cxn ang="0">
                  <a:pos x="453" y="19"/>
                </a:cxn>
                <a:cxn ang="0">
                  <a:pos x="661" y="19"/>
                </a:cxn>
                <a:cxn ang="0">
                  <a:pos x="901" y="35"/>
                </a:cxn>
                <a:cxn ang="0">
                  <a:pos x="1109" y="131"/>
                </a:cxn>
              </a:cxnLst>
              <a:rect l="0" t="0" r="r" b="b"/>
              <a:pathLst>
                <a:path w="1349" h="347">
                  <a:moveTo>
                    <a:pt x="1349" y="211"/>
                  </a:moveTo>
                  <a:cubicBezTo>
                    <a:pt x="1266" y="240"/>
                    <a:pt x="1183" y="270"/>
                    <a:pt x="1093" y="291"/>
                  </a:cubicBezTo>
                  <a:cubicBezTo>
                    <a:pt x="1003" y="312"/>
                    <a:pt x="893" y="331"/>
                    <a:pt x="805" y="339"/>
                  </a:cubicBezTo>
                  <a:cubicBezTo>
                    <a:pt x="717" y="347"/>
                    <a:pt x="658" y="342"/>
                    <a:pt x="565" y="339"/>
                  </a:cubicBezTo>
                  <a:cubicBezTo>
                    <a:pt x="472" y="336"/>
                    <a:pt x="336" y="336"/>
                    <a:pt x="245" y="323"/>
                  </a:cubicBezTo>
                  <a:cubicBezTo>
                    <a:pt x="154" y="310"/>
                    <a:pt x="42" y="291"/>
                    <a:pt x="21" y="259"/>
                  </a:cubicBezTo>
                  <a:cubicBezTo>
                    <a:pt x="0" y="227"/>
                    <a:pt x="45" y="171"/>
                    <a:pt x="117" y="131"/>
                  </a:cubicBezTo>
                  <a:cubicBezTo>
                    <a:pt x="189" y="91"/>
                    <a:pt x="362" y="38"/>
                    <a:pt x="453" y="19"/>
                  </a:cubicBezTo>
                  <a:cubicBezTo>
                    <a:pt x="544" y="0"/>
                    <a:pt x="586" y="16"/>
                    <a:pt x="661" y="19"/>
                  </a:cubicBezTo>
                  <a:cubicBezTo>
                    <a:pt x="736" y="22"/>
                    <a:pt x="826" y="16"/>
                    <a:pt x="901" y="35"/>
                  </a:cubicBezTo>
                  <a:cubicBezTo>
                    <a:pt x="976" y="54"/>
                    <a:pt x="1066" y="111"/>
                    <a:pt x="1109" y="131"/>
                  </a:cubicBezTo>
                </a:path>
              </a:pathLst>
            </a:custGeom>
            <a:solidFill>
              <a:srgbClr val="808080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46" name="Freeform 66"/>
            <p:cNvSpPr>
              <a:spLocks/>
            </p:cNvSpPr>
            <p:nvPr/>
          </p:nvSpPr>
          <p:spPr bwMode="auto">
            <a:xfrm>
              <a:off x="2391" y="1609"/>
              <a:ext cx="3049" cy="542"/>
            </a:xfrm>
            <a:custGeom>
              <a:avLst/>
              <a:gdLst/>
              <a:ahLst/>
              <a:cxnLst>
                <a:cxn ang="0">
                  <a:pos x="0" y="473"/>
                </a:cxn>
                <a:cxn ang="0">
                  <a:pos x="648" y="511"/>
                </a:cxn>
                <a:cxn ang="0">
                  <a:pos x="1739" y="400"/>
                </a:cxn>
                <a:cxn ang="0">
                  <a:pos x="2728" y="527"/>
                </a:cxn>
                <a:cxn ang="0">
                  <a:pos x="2955" y="473"/>
                </a:cxn>
                <a:cxn ang="0">
                  <a:pos x="3011" y="105"/>
                </a:cxn>
                <a:cxn ang="0">
                  <a:pos x="2730" y="7"/>
                </a:cxn>
                <a:cxn ang="0">
                  <a:pos x="2088" y="63"/>
                </a:cxn>
                <a:cxn ang="0">
                  <a:pos x="1576" y="159"/>
                </a:cxn>
                <a:cxn ang="0">
                  <a:pos x="1096" y="239"/>
                </a:cxn>
                <a:cxn ang="0">
                  <a:pos x="632" y="319"/>
                </a:cxn>
                <a:cxn ang="0">
                  <a:pos x="112" y="326"/>
                </a:cxn>
                <a:cxn ang="0">
                  <a:pos x="140" y="424"/>
                </a:cxn>
                <a:cxn ang="0">
                  <a:pos x="0" y="473"/>
                </a:cxn>
              </a:cxnLst>
              <a:rect l="0" t="0" r="r" b="b"/>
              <a:pathLst>
                <a:path w="3048" h="543">
                  <a:moveTo>
                    <a:pt x="0" y="473"/>
                  </a:moveTo>
                  <a:cubicBezTo>
                    <a:pt x="85" y="487"/>
                    <a:pt x="358" y="523"/>
                    <a:pt x="648" y="511"/>
                  </a:cubicBezTo>
                  <a:cubicBezTo>
                    <a:pt x="938" y="499"/>
                    <a:pt x="1392" y="397"/>
                    <a:pt x="1739" y="400"/>
                  </a:cubicBezTo>
                  <a:cubicBezTo>
                    <a:pt x="2086" y="403"/>
                    <a:pt x="2525" y="515"/>
                    <a:pt x="2728" y="527"/>
                  </a:cubicBezTo>
                  <a:cubicBezTo>
                    <a:pt x="2931" y="539"/>
                    <a:pt x="2908" y="543"/>
                    <a:pt x="2955" y="473"/>
                  </a:cubicBezTo>
                  <a:cubicBezTo>
                    <a:pt x="3002" y="403"/>
                    <a:pt x="3048" y="183"/>
                    <a:pt x="3011" y="105"/>
                  </a:cubicBezTo>
                  <a:cubicBezTo>
                    <a:pt x="2973" y="27"/>
                    <a:pt x="2884" y="14"/>
                    <a:pt x="2730" y="7"/>
                  </a:cubicBezTo>
                  <a:cubicBezTo>
                    <a:pt x="2576" y="0"/>
                    <a:pt x="2280" y="38"/>
                    <a:pt x="2088" y="63"/>
                  </a:cubicBezTo>
                  <a:cubicBezTo>
                    <a:pt x="1896" y="88"/>
                    <a:pt x="1741" y="130"/>
                    <a:pt x="1576" y="159"/>
                  </a:cubicBezTo>
                  <a:cubicBezTo>
                    <a:pt x="1411" y="188"/>
                    <a:pt x="1253" y="212"/>
                    <a:pt x="1096" y="239"/>
                  </a:cubicBezTo>
                  <a:cubicBezTo>
                    <a:pt x="939" y="266"/>
                    <a:pt x="796" y="304"/>
                    <a:pt x="632" y="319"/>
                  </a:cubicBezTo>
                  <a:cubicBezTo>
                    <a:pt x="468" y="334"/>
                    <a:pt x="194" y="309"/>
                    <a:pt x="112" y="326"/>
                  </a:cubicBezTo>
                  <a:cubicBezTo>
                    <a:pt x="30" y="343"/>
                    <a:pt x="159" y="400"/>
                    <a:pt x="140" y="424"/>
                  </a:cubicBezTo>
                  <a:cubicBezTo>
                    <a:pt x="122" y="449"/>
                    <a:pt x="29" y="462"/>
                    <a:pt x="0" y="473"/>
                  </a:cubicBez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50000">
                  <a:schemeClr val="bg1"/>
                </a:gs>
                <a:gs pos="100000">
                  <a:srgbClr val="4D4D4D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6147" name="Freeform 67" descr="Голубая тисненая бумага"/>
            <p:cNvSpPr>
              <a:spLocks/>
            </p:cNvSpPr>
            <p:nvPr/>
          </p:nvSpPr>
          <p:spPr bwMode="auto">
            <a:xfrm>
              <a:off x="1138" y="1493"/>
              <a:ext cx="1269" cy="670"/>
            </a:xfrm>
            <a:custGeom>
              <a:avLst/>
              <a:gdLst/>
              <a:ahLst/>
              <a:cxnLst>
                <a:cxn ang="0">
                  <a:pos x="1087" y="339"/>
                </a:cxn>
                <a:cxn ang="0">
                  <a:pos x="1007" y="323"/>
                </a:cxn>
                <a:cxn ang="0">
                  <a:pos x="1151" y="355"/>
                </a:cxn>
                <a:cxn ang="0">
                  <a:pos x="1246" y="417"/>
                </a:cxn>
                <a:cxn ang="0">
                  <a:pos x="1227" y="515"/>
                </a:cxn>
                <a:cxn ang="0">
                  <a:pos x="984" y="613"/>
                </a:cxn>
                <a:cxn ang="0">
                  <a:pos x="759" y="662"/>
                </a:cxn>
                <a:cxn ang="0">
                  <a:pos x="516" y="662"/>
                </a:cxn>
                <a:cxn ang="0">
                  <a:pos x="254" y="662"/>
                </a:cxn>
                <a:cxn ang="0">
                  <a:pos x="49" y="613"/>
                </a:cxn>
                <a:cxn ang="0">
                  <a:pos x="11" y="540"/>
                </a:cxn>
                <a:cxn ang="0">
                  <a:pos x="11" y="442"/>
                </a:cxn>
                <a:cxn ang="0">
                  <a:pos x="79" y="371"/>
                </a:cxn>
                <a:cxn ang="0">
                  <a:pos x="287" y="163"/>
                </a:cxn>
                <a:cxn ang="0">
                  <a:pos x="511" y="19"/>
                </a:cxn>
                <a:cxn ang="0">
                  <a:pos x="671" y="51"/>
                </a:cxn>
                <a:cxn ang="0">
                  <a:pos x="799" y="99"/>
                </a:cxn>
                <a:cxn ang="0">
                  <a:pos x="879" y="243"/>
                </a:cxn>
                <a:cxn ang="0">
                  <a:pos x="1039" y="339"/>
                </a:cxn>
                <a:cxn ang="0">
                  <a:pos x="1208" y="344"/>
                </a:cxn>
              </a:cxnLst>
              <a:rect l="0" t="0" r="r" b="b"/>
              <a:pathLst>
                <a:path w="1270" h="670">
                  <a:moveTo>
                    <a:pt x="1087" y="339"/>
                  </a:moveTo>
                  <a:cubicBezTo>
                    <a:pt x="1071" y="336"/>
                    <a:pt x="996" y="320"/>
                    <a:pt x="1007" y="323"/>
                  </a:cubicBezTo>
                  <a:cubicBezTo>
                    <a:pt x="1018" y="326"/>
                    <a:pt x="1111" y="339"/>
                    <a:pt x="1151" y="355"/>
                  </a:cubicBezTo>
                  <a:cubicBezTo>
                    <a:pt x="1191" y="371"/>
                    <a:pt x="1233" y="390"/>
                    <a:pt x="1246" y="417"/>
                  </a:cubicBezTo>
                  <a:cubicBezTo>
                    <a:pt x="1259" y="444"/>
                    <a:pt x="1270" y="483"/>
                    <a:pt x="1227" y="515"/>
                  </a:cubicBezTo>
                  <a:cubicBezTo>
                    <a:pt x="1184" y="548"/>
                    <a:pt x="1062" y="589"/>
                    <a:pt x="984" y="613"/>
                  </a:cubicBezTo>
                  <a:cubicBezTo>
                    <a:pt x="905" y="638"/>
                    <a:pt x="838" y="655"/>
                    <a:pt x="759" y="662"/>
                  </a:cubicBezTo>
                  <a:cubicBezTo>
                    <a:pt x="681" y="670"/>
                    <a:pt x="600" y="662"/>
                    <a:pt x="516" y="662"/>
                  </a:cubicBezTo>
                  <a:cubicBezTo>
                    <a:pt x="432" y="662"/>
                    <a:pt x="333" y="670"/>
                    <a:pt x="254" y="662"/>
                  </a:cubicBezTo>
                  <a:cubicBezTo>
                    <a:pt x="176" y="655"/>
                    <a:pt x="90" y="633"/>
                    <a:pt x="49" y="613"/>
                  </a:cubicBezTo>
                  <a:cubicBezTo>
                    <a:pt x="8" y="593"/>
                    <a:pt x="17" y="569"/>
                    <a:pt x="11" y="540"/>
                  </a:cubicBezTo>
                  <a:cubicBezTo>
                    <a:pt x="5" y="511"/>
                    <a:pt x="0" y="470"/>
                    <a:pt x="11" y="442"/>
                  </a:cubicBezTo>
                  <a:cubicBezTo>
                    <a:pt x="22" y="414"/>
                    <a:pt x="33" y="418"/>
                    <a:pt x="79" y="371"/>
                  </a:cubicBezTo>
                  <a:cubicBezTo>
                    <a:pt x="125" y="324"/>
                    <a:pt x="215" y="222"/>
                    <a:pt x="287" y="163"/>
                  </a:cubicBezTo>
                  <a:cubicBezTo>
                    <a:pt x="359" y="104"/>
                    <a:pt x="447" y="38"/>
                    <a:pt x="511" y="19"/>
                  </a:cubicBezTo>
                  <a:cubicBezTo>
                    <a:pt x="575" y="0"/>
                    <a:pt x="623" y="38"/>
                    <a:pt x="671" y="51"/>
                  </a:cubicBezTo>
                  <a:cubicBezTo>
                    <a:pt x="719" y="64"/>
                    <a:pt x="764" y="67"/>
                    <a:pt x="799" y="99"/>
                  </a:cubicBezTo>
                  <a:cubicBezTo>
                    <a:pt x="834" y="131"/>
                    <a:pt x="839" y="203"/>
                    <a:pt x="879" y="243"/>
                  </a:cubicBezTo>
                  <a:cubicBezTo>
                    <a:pt x="919" y="283"/>
                    <a:pt x="984" y="322"/>
                    <a:pt x="1039" y="339"/>
                  </a:cubicBezTo>
                  <a:cubicBezTo>
                    <a:pt x="1094" y="356"/>
                    <a:pt x="1173" y="343"/>
                    <a:pt x="1208" y="344"/>
                  </a:cubicBezTo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9475" name="Picture 68" descr="lin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278505">
              <a:off x="2399" y="1857"/>
              <a:ext cx="291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69" name="Text Box 69"/>
          <p:cNvSpPr txBox="1">
            <a:spLocks noChangeArrowheads="1"/>
          </p:cNvSpPr>
          <p:nvPr/>
        </p:nvSpPr>
        <p:spPr bwMode="auto">
          <a:xfrm>
            <a:off x="304800" y="187325"/>
            <a:ext cx="8702675" cy="12827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/>
              <a:t>В 4-литровую кастрюлю с водой хозяйка бросила три столовые ложки соли, а в 3-литровую – две. </a:t>
            </a:r>
          </a:p>
          <a:p>
            <a:r>
              <a:rPr lang="ru-RU" sz="2600"/>
              <a:t>В какой кастрюле раствор оказался крепче?</a:t>
            </a:r>
          </a:p>
        </p:txBody>
      </p:sp>
      <p:sp>
        <p:nvSpPr>
          <p:cNvPr id="686150" name="Text Box 70"/>
          <p:cNvSpPr txBox="1">
            <a:spLocks noChangeArrowheads="1"/>
          </p:cNvSpPr>
          <p:nvPr/>
        </p:nvSpPr>
        <p:spPr bwMode="auto">
          <a:xfrm>
            <a:off x="377825" y="1603375"/>
            <a:ext cx="2559050" cy="5238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Сравни </a:t>
            </a:r>
            <a:r>
              <a:rPr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дроби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8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31</TotalTime>
  <Words>111</Words>
  <Application>Microsoft Office PowerPoint</Application>
  <PresentationFormat>Экран (4:3)</PresentationFormat>
  <Paragraphs>30</Paragraphs>
  <Slides>8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Аспект</vt:lpstr>
      <vt:lpstr>Формула</vt:lpstr>
      <vt:lpstr>Microsoft Equation 3.0</vt:lpstr>
      <vt:lpstr>Дроби обыкновенные</vt:lpstr>
      <vt:lpstr>Слайд 2</vt:lpstr>
      <vt:lpstr>Слайд 3</vt:lpstr>
      <vt:lpstr>Прочитайте дроби</vt:lpstr>
      <vt:lpstr>Закончите правило сравнения и примените его</vt:lpstr>
      <vt:lpstr>Можно ли сравнить эти числа?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Дроби обыкновенные</dc:title>
  <cp:lastModifiedBy>Вика</cp:lastModifiedBy>
  <cp:revision>9</cp:revision>
  <dcterms:modified xsi:type="dcterms:W3CDTF">2013-01-18T15:52:33Z</dcterms:modified>
</cp:coreProperties>
</file>