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DE1D-54BE-457C-897C-CBFEFB3E59F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66A14-AC04-4416-B583-FD1CCCA1C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DE1D-54BE-457C-897C-CBFEFB3E59F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66A14-AC04-4416-B583-FD1CCCA1C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DE1D-54BE-457C-897C-CBFEFB3E59F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66A14-AC04-4416-B583-FD1CCCA1C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DE1D-54BE-457C-897C-CBFEFB3E59F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66A14-AC04-4416-B583-FD1CCCA1C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DE1D-54BE-457C-897C-CBFEFB3E59F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66A14-AC04-4416-B583-FD1CCCA1C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DE1D-54BE-457C-897C-CBFEFB3E59F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66A14-AC04-4416-B583-FD1CCCA1C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DE1D-54BE-457C-897C-CBFEFB3E59F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66A14-AC04-4416-B583-FD1CCCA1C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DE1D-54BE-457C-897C-CBFEFB3E59F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66A14-AC04-4416-B583-FD1CCCA1C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DE1D-54BE-457C-897C-CBFEFB3E59F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66A14-AC04-4416-B583-FD1CCCA1C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DE1D-54BE-457C-897C-CBFEFB3E59F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66A14-AC04-4416-B583-FD1CCCA1C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DE1D-54BE-457C-897C-CBFEFB3E59F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66A14-AC04-4416-B583-FD1CCCA1C9F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1DDE1D-54BE-457C-897C-CBFEFB3E59F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EC66A14-AC04-4416-B583-FD1CCCA1C9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ГБДОУ детский сад № 61 (филиал)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Колпинского района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 Санкт-Петербурга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1857364"/>
            <a:ext cx="4271938" cy="43577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 по работе с пособием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«Весёлый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светофор</a:t>
            </a:r>
          </a:p>
          <a:p>
            <a:pPr algn="ctr"/>
            <a:endParaRPr lang="ru-RU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 воспитатель ГБДОУ детский № 61 (филиал) 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Яблокова Е.В.</a:t>
            </a:r>
          </a:p>
          <a:p>
            <a:pPr algn="ctr"/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3000396" cy="4000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00496" y="642918"/>
            <a:ext cx="4357718" cy="50006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Пособие «Весёлый светофор»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2717759" cy="394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571868" y="1285860"/>
            <a:ext cx="4857784" cy="4286280"/>
          </a:xfrm>
        </p:spPr>
        <p:txBody>
          <a:bodyPr>
            <a:noAutofit/>
          </a:bodyPr>
          <a:lstStyle/>
          <a:p>
            <a:pPr algn="just">
              <a:buClr>
                <a:srgbClr val="FFFF00"/>
              </a:buClr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Представленное</a:t>
            </a:r>
          </a:p>
          <a:p>
            <a:pPr algn="just">
              <a:buClr>
                <a:srgbClr val="FFFF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многофункциональное  дидактическое</a:t>
            </a:r>
          </a:p>
          <a:p>
            <a:pPr algn="just">
              <a:buClr>
                <a:srgbClr val="FFFF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предназначено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algn="just">
              <a:buClr>
                <a:srgbClr val="FFFF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дошкольного возраста;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FFFF00"/>
              </a:buClr>
              <a:buSzPct val="100000"/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FFFF00"/>
              </a:buClr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представляет</a:t>
            </a:r>
          </a:p>
          <a:p>
            <a:pPr lvl="0" algn="just">
              <a:buClr>
                <a:srgbClr val="FFFF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мягкий макет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светофора,</a:t>
            </a:r>
          </a:p>
          <a:p>
            <a:pPr lvl="0" algn="just">
              <a:buClr>
                <a:srgbClr val="FFFF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разных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структуре,</a:t>
            </a:r>
          </a:p>
          <a:p>
            <a:pPr lvl="0" algn="just">
              <a:buClr>
                <a:srgbClr val="FFFF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обрабатываемых и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токсичных</a:t>
            </a:r>
          </a:p>
          <a:p>
            <a:pPr lvl="0" algn="just">
              <a:buClr>
                <a:srgbClr val="FFFF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атериалов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FF00"/>
              </a:buClr>
              <a:buSzPct val="100000"/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FF00"/>
              </a:buClr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Имеет съёмные детали на липучках.</a:t>
            </a:r>
          </a:p>
          <a:p>
            <a:pPr>
              <a:buClr>
                <a:srgbClr val="FFFF00"/>
              </a:buClr>
              <a:buSzPct val="100000"/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7620" y="642918"/>
            <a:ext cx="4357718" cy="50006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Пособие «Весёлый светофор»</a:t>
            </a:r>
            <a:endParaRPr lang="ru-RU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643306" y="1357298"/>
            <a:ext cx="4786346" cy="4286280"/>
          </a:xfrm>
        </p:spPr>
        <p:txBody>
          <a:bodyPr>
            <a:noAutofit/>
          </a:bodyPr>
          <a:lstStyle/>
          <a:p>
            <a:pPr algn="just">
              <a:buClr>
                <a:srgbClr val="008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использоваться  педагогами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</a:t>
            </a:r>
          </a:p>
          <a:p>
            <a:pPr algn="just">
              <a:buClr>
                <a:srgbClr val="008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образовательных областей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Познание»</a:t>
            </a:r>
          </a:p>
          <a:p>
            <a:pPr algn="just">
              <a:buClr>
                <a:srgbClr val="008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Познакомить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дошкольного</a:t>
            </a:r>
          </a:p>
          <a:p>
            <a:pPr algn="just">
              <a:buClr>
                <a:srgbClr val="008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светофором,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правилами</a:t>
            </a:r>
          </a:p>
          <a:p>
            <a:pPr algn="just">
              <a:buClr>
                <a:srgbClr val="008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безопасного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поведения на улице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just">
              <a:buClr>
                <a:srgbClr val="008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ороге;</a:t>
            </a:r>
          </a:p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Коммуникация»</a:t>
            </a:r>
          </a:p>
          <a:p>
            <a:pPr algn="just">
              <a:buClr>
                <a:srgbClr val="008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Развивать связную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just">
              <a:buClr>
                <a:srgbClr val="008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диалогическую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обогащать</a:t>
            </a:r>
          </a:p>
          <a:p>
            <a:pPr algn="just">
              <a:buClr>
                <a:srgbClr val="008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словарь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дошкольного</a:t>
            </a:r>
          </a:p>
          <a:p>
            <a:pPr algn="just">
              <a:buClr>
                <a:srgbClr val="008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озраста;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12" descr="на ярмарку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2794698" cy="402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7620" y="714356"/>
            <a:ext cx="4357718" cy="50006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Пособие «Весёлый светофор»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643306" y="1500174"/>
            <a:ext cx="4857784" cy="4214842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Безопасность»</a:t>
            </a:r>
          </a:p>
          <a:p>
            <a:pPr algn="just">
              <a:buClr>
                <a:srgbClr val="FF0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систематизировать, закреплять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just">
              <a:buClr>
                <a:srgbClr val="FF0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знания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дошкольного</a:t>
            </a:r>
          </a:p>
          <a:p>
            <a:pPr algn="just">
              <a:buClr>
                <a:srgbClr val="FF0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правилах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безопасного</a:t>
            </a:r>
          </a:p>
          <a:p>
            <a:pPr algn="just">
              <a:buClr>
                <a:srgbClr val="FF0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улице и дороге,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сигналах</a:t>
            </a:r>
          </a:p>
          <a:p>
            <a:pPr algn="just">
              <a:buClr>
                <a:srgbClr val="FF0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ветофора;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«Социализация»</a:t>
            </a:r>
          </a:p>
          <a:p>
            <a:pPr algn="just">
              <a:buClr>
                <a:srgbClr val="FF0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дошкольного</a:t>
            </a:r>
          </a:p>
          <a:p>
            <a:pPr algn="just">
              <a:buClr>
                <a:srgbClr val="FF0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осознанного</a:t>
            </a:r>
          </a:p>
          <a:p>
            <a:pPr algn="just">
              <a:buClr>
                <a:srgbClr val="FF0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безопасного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поведения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улице и дороге</a:t>
            </a:r>
          </a:p>
          <a:p>
            <a:pPr algn="just">
              <a:buClr>
                <a:srgbClr val="FF0000"/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ерез сюжетно-ролевую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2883180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7620" y="714356"/>
            <a:ext cx="4357718" cy="50006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Пособие «Весёлый светофор»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643306" y="1285860"/>
            <a:ext cx="4857784" cy="4143404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на ярмарку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85860"/>
            <a:ext cx="2857520" cy="414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714744" y="1500174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Данное пособие можно использовать как: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  в игровой деятельности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(сюжетно-ролевые и творческие игры);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  обучения детей дошкольного возраста  правилам безопасного поведения на улицах и дороге;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проведении игр или индивидуальной работы  по сенсорному развитию (младший дошкольный возраст).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7620" y="642918"/>
            <a:ext cx="4357718" cy="50006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Пособие «Весёлый светофор»</a:t>
            </a:r>
            <a:endParaRPr lang="ru-RU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643306" y="1357298"/>
            <a:ext cx="4786346" cy="4286280"/>
          </a:xfrm>
        </p:spPr>
        <p:txBody>
          <a:bodyPr>
            <a:noAutofit/>
          </a:bodyPr>
          <a:lstStyle/>
          <a:p>
            <a:pPr algn="just">
              <a:buClr>
                <a:srgbClr val="008000"/>
              </a:buClr>
              <a:buSzPct val="99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Предлагаю некоторые игры,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</a:t>
            </a:r>
          </a:p>
          <a:p>
            <a:pPr algn="just">
              <a:buClr>
                <a:srgbClr val="008000"/>
              </a:buClr>
              <a:buSzPct val="99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провести на основе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этого</a:t>
            </a:r>
          </a:p>
          <a:p>
            <a:pPr algn="just">
              <a:buClr>
                <a:srgbClr val="008000"/>
              </a:buClr>
              <a:buSzPct val="99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пособия: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8000"/>
              </a:buClr>
              <a:buSzPct val="99000"/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Д/и  «Наш помощник - светофор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     </a:t>
            </a:r>
          </a:p>
          <a:p>
            <a:pPr algn="just">
              <a:buClr>
                <a:srgbClr val="008000"/>
              </a:buClr>
              <a:buSzPct val="99000"/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Д/и  «Знакомство со светофором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8000"/>
              </a:buClr>
              <a:buSzPct val="99000"/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Д/и «Помоги светофору найти огоньки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8000"/>
              </a:buClr>
              <a:buSzPct val="99000"/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Д/и «Светофор. Движение по сигналу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8000"/>
              </a:buClr>
              <a:buSzPct val="99000"/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Сюжетно-ролевая игра «Водитель», «Автобус» и др.</a:t>
            </a:r>
          </a:p>
          <a:p>
            <a:pPr algn="just">
              <a:buClr>
                <a:srgbClr val="008000"/>
              </a:buClr>
              <a:buSzPct val="9900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8000"/>
              </a:buClr>
              <a:buSzPct val="99000"/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на ярмарку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2879315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643182"/>
            <a:ext cx="2318327" cy="228601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643182"/>
            <a:ext cx="2391419" cy="228601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643182"/>
            <a:ext cx="2287843" cy="2214578"/>
          </a:xfrm>
          <a:prstGeom prst="ellipse">
            <a:avLst/>
          </a:prstGeom>
          <a:ln w="635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</TotalTime>
  <Words>240</Words>
  <Application>Microsoft Office PowerPoint</Application>
  <PresentationFormat>Экран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ГБДОУ детский сад № 61 (филиал) Колпинского района г. Санкт-Петербурга</vt:lpstr>
      <vt:lpstr>Пособие «Весёлый светофор»</vt:lpstr>
      <vt:lpstr>Пособие «Весёлый светофор»</vt:lpstr>
      <vt:lpstr>Пособие «Весёлый светофор»</vt:lpstr>
      <vt:lpstr>Пособие «Весёлый светофор»</vt:lpstr>
      <vt:lpstr>Пособие «Весёлый светофор»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 61 (филиал) Колпинского района г. Санкт-Петербурга</dc:title>
  <dc:creator>Я</dc:creator>
  <cp:lastModifiedBy>Я</cp:lastModifiedBy>
  <cp:revision>7</cp:revision>
  <dcterms:created xsi:type="dcterms:W3CDTF">2014-05-02T17:51:42Z</dcterms:created>
  <dcterms:modified xsi:type="dcterms:W3CDTF">2014-05-02T18:52:43Z</dcterms:modified>
</cp:coreProperties>
</file>