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1" r:id="rId4"/>
    <p:sldId id="265" r:id="rId5"/>
    <p:sldId id="266" r:id="rId6"/>
    <p:sldId id="270" r:id="rId7"/>
    <p:sldId id="271" r:id="rId8"/>
    <p:sldId id="282" r:id="rId9"/>
    <p:sldId id="28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59" autoAdjust="0"/>
    <p:restoredTop sz="94660"/>
  </p:normalViewPr>
  <p:slideViewPr>
    <p:cSldViewPr>
      <p:cViewPr varScale="1">
        <p:scale>
          <a:sx n="100" d="100"/>
          <a:sy n="100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5EE5E8-B860-4B33-988B-E78F513D6B9F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46875-5F67-4826-B8C9-3E3DA6D5F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 rot="21297205">
            <a:off x="2665884" y="2811360"/>
            <a:ext cx="5485907" cy="3227384"/>
          </a:xfrm>
        </p:spPr>
        <p:txBody>
          <a:bodyPr/>
          <a:lstStyle/>
          <a:p>
            <a:pPr eaLnBrk="1" hangingPunct="1"/>
            <a:r>
              <a:rPr lang="ru-RU" sz="6600" b="1" dirty="0" smtClean="0">
                <a:solidFill>
                  <a:srgbClr val="7030A0"/>
                </a:solidFill>
              </a:rPr>
              <a:t>Урок Вежливости</a:t>
            </a:r>
          </a:p>
        </p:txBody>
      </p:sp>
      <p:pic>
        <p:nvPicPr>
          <p:cNvPr id="9219" name="Picture 5" descr="C:\Users\ру.юст\Documents\Клипарты\Клипарт пейзажи\0_78910_684a155e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5961063"/>
            <a:ext cx="24114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C:\Users\ру.юст\Documents\Клипарты\Клипарт пейзажи\0_78910_684a155e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961063"/>
            <a:ext cx="241141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:\Users\ру.юст\Documents\Клипарты\Клипарт пейзажи\0_78910_684a155e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5961063"/>
            <a:ext cx="2413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ру.юст\Documents\Клипарты\Клипарты анимированые\2387216t99994h92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5516563"/>
            <a:ext cx="12858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dirty="0" smtClean="0"/>
              <a:t> </a:t>
            </a:r>
            <a:r>
              <a:rPr lang="ru-RU" sz="6000" b="1" i="1" dirty="0" smtClean="0"/>
              <a:t>Пословицы</a:t>
            </a:r>
            <a:endParaRPr lang="ru-RU" sz="6000" i="1" dirty="0" smtClean="0"/>
          </a:p>
        </p:txBody>
      </p:sp>
      <p:sp>
        <p:nvSpPr>
          <p:cNvPr id="17411" name="Содержимое 6"/>
          <p:cNvSpPr>
            <a:spLocks noGrp="1"/>
          </p:cNvSpPr>
          <p:nvPr>
            <p:ph idx="1"/>
          </p:nvPr>
        </p:nvSpPr>
        <p:spPr>
          <a:xfrm>
            <a:off x="179388" y="1341438"/>
            <a:ext cx="8507412" cy="523083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/>
              <a:t>     </a:t>
            </a:r>
            <a:endParaRPr lang="ru-RU" sz="24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85926"/>
            <a:ext cx="864399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dirty="0" smtClean="0"/>
              <a:t>Чего в другом не любишь, того и сам не делай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200" dirty="0" smtClean="0"/>
              <a:t>2. В чужой монастырь со своим уставом не ходят.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200" dirty="0" smtClean="0"/>
              <a:t>3. Мил тот гость, что недолго гостит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200" dirty="0" smtClean="0"/>
              <a:t>4. Не думай быть нарядным, а думай быть опрятным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6000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3600" dirty="0" smtClean="0"/>
              <a:t>   До ХХI века </a:t>
            </a:r>
            <a:r>
              <a:rPr lang="ru-RU" sz="3600" b="1" dirty="0" smtClean="0"/>
              <a:t>«вежа»</a:t>
            </a:r>
            <a:r>
              <a:rPr lang="ru-RU" sz="3600" dirty="0" smtClean="0"/>
              <a:t> означало </a:t>
            </a:r>
            <a:r>
              <a:rPr lang="ru-RU" sz="3600" b="1" dirty="0" smtClean="0"/>
              <a:t>«знаток»,</a:t>
            </a:r>
            <a:r>
              <a:rPr lang="ru-RU" sz="3600" dirty="0" smtClean="0"/>
              <a:t> тот, кто знает правила приличия, общепринятые формы выражения доброго отношения к людям</a:t>
            </a:r>
            <a:r>
              <a:rPr lang="ru-RU" sz="3600" i="1" dirty="0" smtClean="0"/>
              <a:t>.</a:t>
            </a:r>
            <a:r>
              <a:rPr lang="ru-RU" sz="3600" dirty="0" smtClean="0"/>
              <a:t> </a:t>
            </a:r>
            <a:r>
              <a:rPr lang="ru-RU" sz="3600" b="1" dirty="0" smtClean="0"/>
              <a:t>Вежливость</a:t>
            </a:r>
            <a:r>
              <a:rPr lang="ru-RU" sz="3600" dirty="0" smtClean="0"/>
              <a:t> — это умение вести себя так, чтобы другим было приятно с тобой. </a:t>
            </a:r>
            <a:r>
              <a:rPr lang="ru-RU" sz="2400" dirty="0" smtClean="0"/>
              <a:t> </a:t>
            </a:r>
            <a:endParaRPr lang="ru-RU" sz="3600" dirty="0" smtClean="0"/>
          </a:p>
          <a:p>
            <a:pPr eaLnBrk="1" hangingPunct="1">
              <a:buFont typeface="Arial" charset="0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Растает даже ледяная глыба</a:t>
            </a:r>
            <a:br>
              <a:rPr lang="ru-RU" sz="3600" dirty="0" smtClean="0"/>
            </a:br>
            <a:r>
              <a:rPr lang="ru-RU" sz="3600" dirty="0" smtClean="0"/>
              <a:t>От слова теплого…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Зазеленеет старый пень,</a:t>
            </a:r>
            <a:br>
              <a:rPr lang="ru-RU" sz="3600" dirty="0" smtClean="0"/>
            </a:br>
            <a:r>
              <a:rPr lang="ru-RU" sz="3600" dirty="0" smtClean="0"/>
              <a:t>Когда услышит: ...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Если больше есть не в силах</a:t>
            </a:r>
            <a:br>
              <a:rPr lang="ru-RU" sz="3600" dirty="0" smtClean="0"/>
            </a:br>
            <a:r>
              <a:rPr lang="ru-RU" sz="3600" dirty="0" smtClean="0"/>
              <a:t>Скажем маме мы...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8429684"/>
          </a:xfrm>
        </p:spPr>
        <p:txBody>
          <a:bodyPr/>
          <a:lstStyle/>
          <a:p>
            <a:r>
              <a:rPr lang="ru-RU" sz="3600" dirty="0" smtClean="0"/>
              <a:t>Когда нас бранят за шалости,</a:t>
            </a:r>
            <a:br>
              <a:rPr lang="ru-RU" sz="3600" dirty="0" smtClean="0"/>
            </a:br>
            <a:r>
              <a:rPr lang="ru-RU" sz="3600" dirty="0" smtClean="0"/>
              <a:t>Говорим: ...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И во Франции, и в Дании</a:t>
            </a:r>
            <a:br>
              <a:rPr lang="ru-RU" sz="3600" dirty="0" smtClean="0"/>
            </a:br>
            <a:r>
              <a:rPr lang="ru-RU" sz="3600" dirty="0" smtClean="0"/>
              <a:t>На прощанье говорят... 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Нужно знать как дважды два</a:t>
            </a:r>
            <a:br>
              <a:rPr lang="ru-RU" sz="3600" dirty="0" smtClean="0"/>
            </a:br>
            <a:r>
              <a:rPr lang="ru-RU" sz="3600" dirty="0" smtClean="0"/>
              <a:t>Все волшебные слова,</a:t>
            </a:r>
            <a:br>
              <a:rPr lang="ru-RU" sz="3600" dirty="0" smtClean="0"/>
            </a:br>
            <a:r>
              <a:rPr lang="ru-RU" sz="3600" dirty="0" smtClean="0"/>
              <a:t>В день, пожалуй, раз до ста</a:t>
            </a:r>
            <a:br>
              <a:rPr lang="ru-RU" sz="3600" dirty="0" smtClean="0"/>
            </a:br>
            <a:r>
              <a:rPr lang="ru-RU" sz="3600" dirty="0" smtClean="0"/>
              <a:t>Говорю...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 </a:t>
            </a:r>
            <a:br>
              <a:rPr lang="ru-RU" sz="2800" dirty="0" smtClean="0">
                <a:latin typeface="+mn-lt"/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Ребята! Твердите</a:t>
            </a:r>
            <a:br>
              <a:rPr lang="ru-RU" sz="3600" dirty="0" smtClean="0"/>
            </a:br>
            <a:r>
              <a:rPr lang="ru-RU" sz="3600" dirty="0" smtClean="0"/>
              <a:t>С утра по словарю:</a:t>
            </a:r>
            <a:br>
              <a:rPr lang="ru-RU" sz="3600" dirty="0" smtClean="0"/>
            </a:br>
            <a:r>
              <a:rPr lang="ru-RU" sz="3600" dirty="0" smtClean="0"/>
              <a:t>Спасибо, извините,</a:t>
            </a:r>
            <a:br>
              <a:rPr lang="ru-RU" sz="3600" dirty="0" smtClean="0"/>
            </a:br>
            <a:r>
              <a:rPr lang="ru-RU" sz="3600" dirty="0" smtClean="0"/>
              <a:t>Позвольте, разрешите,</a:t>
            </a:r>
            <a:br>
              <a:rPr lang="ru-RU" sz="3600" dirty="0" smtClean="0"/>
            </a:br>
            <a:r>
              <a:rPr lang="ru-RU" sz="3600" dirty="0" smtClean="0"/>
              <a:t>Я вас…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Задачи не на сложение, </a:t>
            </a:r>
            <a:b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задачи на правила уважения!</a:t>
            </a:r>
            <a:endParaRPr lang="ru-RU" sz="3600" b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428736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Какие слова произносят при встрече?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Кому следует уступать место в транспорте?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Если ты съел конфету, что ты сделаешь с       фантиком?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Можно ли назвать вежливым того, кто обижает животных?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Какие слова произносят при прощании?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Можно ли читать журнал или книгу во время еды?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Можно ли бросать мусор в окно?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Можно ли в музее трогать руками экспонаты?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4000528"/>
          </a:xfrm>
        </p:spPr>
        <p:txBody>
          <a:bodyPr/>
          <a:lstStyle/>
          <a:p>
            <a:r>
              <a:rPr lang="ru-RU" sz="3200" dirty="0" smtClean="0"/>
              <a:t>Лети, лети, лепесток</a:t>
            </a:r>
            <a:br>
              <a:rPr lang="ru-RU" sz="3200" dirty="0" smtClean="0"/>
            </a:br>
            <a:r>
              <a:rPr lang="ru-RU" sz="3200" dirty="0" smtClean="0"/>
              <a:t>Через запад — на восток,</a:t>
            </a:r>
            <a:br>
              <a:rPr lang="ru-RU" sz="3200" dirty="0" smtClean="0"/>
            </a:br>
            <a:r>
              <a:rPr lang="ru-RU" sz="3200" dirty="0" smtClean="0"/>
              <a:t>Через север, через юг,</a:t>
            </a:r>
            <a:br>
              <a:rPr lang="ru-RU" sz="3200" dirty="0" smtClean="0"/>
            </a:br>
            <a:r>
              <a:rPr lang="ru-RU" sz="3200" dirty="0" smtClean="0"/>
              <a:t>Возвращайся, сделав круг,</a:t>
            </a:r>
            <a:br>
              <a:rPr lang="ru-RU" sz="3200" dirty="0" smtClean="0"/>
            </a:br>
            <a:r>
              <a:rPr lang="ru-RU" sz="3200" dirty="0" smtClean="0"/>
              <a:t>Лишь коснешься ты земли</a:t>
            </a:r>
            <a:br>
              <a:rPr lang="ru-RU" sz="3200" dirty="0" smtClean="0"/>
            </a:br>
            <a:r>
              <a:rPr lang="ru-RU" sz="3200" dirty="0" smtClean="0"/>
              <a:t>Быть, по-моему, вели...</a:t>
            </a:r>
            <a:br>
              <a:rPr lang="ru-RU" sz="3200" dirty="0" smtClean="0"/>
            </a:br>
            <a:endParaRPr lang="ru-RU" sz="3200" dirty="0" smtClean="0">
              <a:latin typeface="+mn-lt"/>
            </a:endParaRPr>
          </a:p>
        </p:txBody>
      </p:sp>
      <p:sp>
        <p:nvSpPr>
          <p:cNvPr id="23555" name="Содержимое 3"/>
          <p:cNvSpPr>
            <a:spLocks noGrp="1"/>
          </p:cNvSpPr>
          <p:nvPr>
            <p:ph idx="1"/>
          </p:nvPr>
        </p:nvSpPr>
        <p:spPr>
          <a:xfrm>
            <a:off x="8501090" y="5143512"/>
            <a:ext cx="285752" cy="571504"/>
          </a:xfrm>
        </p:spPr>
        <p:txBody>
          <a:bodyPr/>
          <a:lstStyle/>
          <a:p>
            <a:pPr eaLnBrk="1" hangingPunct="1">
              <a:buNone/>
            </a:pPr>
            <a:endParaRPr lang="ru-RU" sz="2400" dirty="0" smtClean="0"/>
          </a:p>
        </p:txBody>
      </p:sp>
      <p:pic>
        <p:nvPicPr>
          <p:cNvPr id="6" name="Picture 3" descr="C:\Users\ру.юст\Documents\Клипарты\Клипарты анимированые\2387216t99994h92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ру.юст\Documents\Клипарты\Клипарты анимированые\52ba5be115f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15888"/>
            <a:ext cx="5759450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9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Дети</Template>
  <TotalTime>361</TotalTime>
  <Words>172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Дети</vt:lpstr>
      <vt:lpstr>Урок Вежливости</vt:lpstr>
      <vt:lpstr> Пословицы</vt:lpstr>
      <vt:lpstr>Слайд 3</vt:lpstr>
      <vt:lpstr>  Растает даже ледяная глыба От слова теплого…    Зазеленеет старый пень, Когда услышит: ...    Если больше есть не в силах Скажем маме мы...     </vt:lpstr>
      <vt:lpstr>Когда нас бранят за шалости, Говорим: ...    И во Франции, и в Дании На прощанье говорят...    Нужно знать как дважды два Все волшебные слова, В день, пожалуй, раз до ста Говорю...     </vt:lpstr>
      <vt:lpstr>Ребята! Твердите С утра по словарю: Спасибо, извините, Позвольте, разрешите, Я вас…</vt:lpstr>
      <vt:lpstr>Задачи не на сложение,  задачи на правила уважения!</vt:lpstr>
      <vt:lpstr>Лети, лети, лепесток Через запад — на восток, Через север, через юг, Возвращайся, сделав круг, Лишь коснешься ты земли Быть, по-моему, вели...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Оксана</cp:lastModifiedBy>
  <cp:revision>51</cp:revision>
  <dcterms:created xsi:type="dcterms:W3CDTF">2010-08-21T04:08:07Z</dcterms:created>
  <dcterms:modified xsi:type="dcterms:W3CDTF">2013-04-23T05:33:11Z</dcterms:modified>
</cp:coreProperties>
</file>