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9" r:id="rId4"/>
    <p:sldId id="284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7" r:id="rId13"/>
    <p:sldId id="268" r:id="rId14"/>
    <p:sldId id="266" r:id="rId15"/>
    <p:sldId id="270" r:id="rId16"/>
    <p:sldId id="280" r:id="rId17"/>
    <p:sldId id="269" r:id="rId18"/>
    <p:sldId id="275" r:id="rId19"/>
    <p:sldId id="273" r:id="rId20"/>
    <p:sldId id="278" r:id="rId21"/>
    <p:sldId id="272" r:id="rId22"/>
    <p:sldId id="276" r:id="rId23"/>
    <p:sldId id="283" r:id="rId24"/>
    <p:sldId id="281" r:id="rId25"/>
    <p:sldId id="277" r:id="rId26"/>
    <p:sldId id="28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5BCC-6D61-4932-90C2-0508954BCCA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A79E-001C-485D-8963-01487227A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A79E-001C-485D-8963-01487227AD5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A79E-001C-485D-8963-01487227AD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5%D0%B9%D0%B4%D0%B5%D0%BB%D1%8C%D0%B1%D0%B5%D1%80%D0%B3%D1%81%D0%BA%D0%B8%D0%B9%20%D1%83%D0%BD%D0%B8%D0%B2%D0%B5%D1%80%D1%81%D0%B8%D1%82%D0%B5%D1%82&amp;noreask=1&amp;pos=0&amp;lr=47&amp;rpt=simage&amp;uinfo=ww-1349-wh-674-fw-1124-fh-468-pd-1&amp;img_url=http://db2.stb.s-msn.com/i/9E/46691B8C45DBE98C31B1275198B8C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1%D0%B5%D1%80%D0%BB%D0%B8%D0%BD%D1%81%D0%BA%D0%B8%D0%B9%20%D1%83%D0%BD%D0%B8%D0%B2%D0%B5%D1%80%D1%81%D0%B8%D1%82%D0%B5%D1%82&amp;img_url=http://argumentiru.com/images/preview/arhnews/d77c33def4435e72eee4da972c17e549.jpg&amp;pos=4&amp;rpt=simage&amp;lr=47&amp;noreask=1&amp;source=wi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images.yandex.ru/yandsearch?text=%D1%8E%D0%BB%D0%B0&amp;fp=0&amp;pos=12&amp;uinfo=ww-1349-wh-674-fw-1124-fh-468-pd-1&amp;rpt=simage&amp;img_url=http://i077.radikal.ru/1010/ba/8dbf2ccfd0d4.jp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images.yandex.ru/yandsearch?text=%D1%81%D1%82%D0%BE%D0%BA%D0%B3%D0%BE%D0%BB%D1%8C%D0%BC%D1%81%D0%BA%D0%B8%D0%B9%20%D1%83%D0%BD%D0%B8%D0%B2%D0%B5%D1%80%D1%81%D0%B8%D1%82%D0%B5%D1%82&amp;fp=0&amp;pos=0&amp;rpt=simage&amp;uinfo=ww-1349-wh-674-fw-1124-fh-468-pd-1&amp;img_url=http://new.philos.msu.ru/uploads/pics/Stokgolmskogo_Universiteta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&#1057;&#1086;&#1092;&#1100;&#1103;%20&#1050;&#1086;&#1074;&#1072;&#1083;&#1077;&#1074;&#1089;&#1082;&#1072;&#1103;.files/KOVALSTIH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en.wikipedia.org/wiki/Image:Fridtjof_Nansen_-_Project_Gutenberg_eText_13103.jpg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E%D0%B2%D0%B0%D0%BB%D0%B5%D0%B2%D1%81%D0%BA%D0%B0%D1%8F&amp;fp=0&amp;pos=8&amp;uinfo=ww-1349-wh-674-fw-1124-fh-468-pd-1&amp;rpt=simage&amp;img_url=http://upload.wikimedia.org/wikipedia/commons/f/f6/Sofja_Wassiljewna_Kowalewskaja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ru.wikipedia.org/wiki/%D0%98%D0%B7%D0%BE%D0%B1%D1%80%D0%B0%D0%B6%D0%B5%D0%BD%D0%B8%D0%B5:Joseph-Louis_Lagrange.jpeg" TargetMode="External"/><Relationship Id="rId7" Type="http://schemas.openxmlformats.org/officeDocument/2006/relationships/hyperlink" Target="http://images.yandex.ru/yandsearch?text=%D0%BA%D0%BE%D0%B2%D0%B0%D0%BB%D0%B5%D0%B2%D1%81%D0%BA%D0%B0%D1%8F&amp;pos=0&amp;rpt=simage&amp;lr=47&amp;noreask=1&amp;source=wiz&amp;uinfo=sw-1349-sh-674-fw-1124-fh-468-pd-1&amp;img_url=http://img.encyc.yandex.net/illustrations/bse/pictures/02663/644630-95x96_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images.yandex.ru/yandsearch?text=%D1%8D%D0%B9%D0%BB%D0%B5%D1%80&amp;fp=0&amp;pos=0&amp;uinfo=ww-1349-wh-674-fw-1124-fh-468-pd-1&amp;rpt=simage&amp;img_url=http://www.4uth.gov.ua/images/mathematika/math/8.gif" TargetMode="Externa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King_Oscar_II_of_Sweden_in_uniform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images.yandex.ru/yandsearch?text=%D1%81%D1%82%D0%B0%D1%80%D1%8B%D0%B9%20%D0%BF%D0%B0%D1%80%D0%B8%D0%B6&amp;fp=0&amp;pos=16&amp;uinfo=ww-1349-wh-674-fw-1124-fh-468-pd-1&amp;rpt=simage&amp;img_url=http://arxitektor-proekt.com/source/eifeleva/foto/3.jpg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E%D1%81%D1%81%D0%B8%D0%B9%D1%81%D0%BA%D0%B0%D1%8F%20%D0%B0%D0%BA%D0%B0%D0%B4%D0%B5%D0%BC%D0%B8%D1%8F%20%D0%BD%D0%B0%D1%83%D0%BA&amp;fp=0&amp;pos=22&amp;uinfo=ww-1349-wh-674-fw-1124-fh-468-pd-1&amp;rpt=simage&amp;img_url=http://img.gazeta.ru/files3/565/5403565/akad-pic60-60x60-2437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E%D0%B3%D0%B8%D0%BB%D0%B0%20%D0%BA%D0%BE%D0%B2%D0%B0%D0%BB%D0%B5%D0%B2%D1%81%D0%BA%D0%BE%D0%B9&amp;fp=0&amp;pos=1&amp;uinfo=ww-1349-wh-674-fw-1124-fh-468-pd-1&amp;rpt=simage&amp;img_url=http://data14.gallery.ru/albums/gallery/18734-219a2-39767350-m750x740-udf23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C%D1%83%D0%B7%D0%B5%D0%B9%20%D1%81%D0%BE%D1%84%D1%8C%D0%B8%20%D0%BA%D0%BE%D0%B2%D0%B0%D0%BB%D0%B5%D0%B2%D1%81%D0%BA%D0%BE%D0%B9&amp;fp=1&amp;pos=56&amp;uinfo=ww-1349-wh-674-fw-1124-fh-468-pd-1&amp;rpt=simage&amp;img_url=http://cdn.vluki.ru/_thumb/1024x768/files/2012Aug08/008-18777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0%D0%BC%D1%8F%D1%82%D0%BD%D0%B8%D0%BA%20%D0%BA%D0%BE%D0%B2%D0%B0%D0%BB%D0%B5%D0%B2%D1%81%D0%BA%D0%BE%D0%B9&amp;fp=0&amp;pos=14&amp;uinfo=ww-1349-wh-674-fw-1124-fh-468-pd-1&amp;rpt=simage&amp;img_url=http://bezformata.ru/content/Images/000/021/135/image2113566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text=%D0%BD%D1%8F%D0%BD%D1%8F%20%D0%B4%D0%BE%D1%87%D0%B5%D1%80%D0%B8%20%D1%81%D0%BE%D1%84%D1%8C%D0%B8%20%D0%BA%D0%BE%D0%B2%D0%B0%D0%BB%D0%B5%D0%B2%D1%81%D0%BA%D0%BE%D0%B9&amp;fp=0&amp;pos=0&amp;rpt=simage&amp;uinfo=ww-1349-wh-674-fw-1124-fh-468-pd-1&amp;img_url=http://cs316430.vk.me/v316430450/3eeb/ZB9je84p4po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3%D1%87%D0%B5%D0%B1%D0%BD%D1%8B%D0%B5%20%D0%B7%D0%B0%D0%B2%D0%B5%D0%B4%D0%B5%D0%BD%D0%B8%D1%8F%20%D0%BF%D0%B5%D1%82%D0%B5%D1%80%D0%B1%D1%83%D1%80%D0%B3%D0%B0&amp;fp=2&amp;pos=77&amp;uinfo=ww-1349-wh-674-fw-1124-fh-468-pd-1&amp;rpt=simage&amp;img_url=http://img.eduscan.net/resize_cache/26597/324386a4e66d93acab46128cb6629f65/iblock/27c/27c10fc9008faecdb6f472a58b1d6bee/Finek_Akvarel.jpg_Thumbnail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71435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Мамонтовская основная общеобразовательная школа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57174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«Принцесса науки»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4643446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ученица 9 класса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Головина Ксения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1428736"/>
            <a:ext cx="3834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 того человека и взыщется много,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Кому было много талантов дано».</a:t>
            </a:r>
          </a:p>
          <a:p>
            <a:pPr marL="0" marR="0" lvl="0" indent="1778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С. В. Ковалевская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43108" y="428604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Гейдельбергский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университет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begin-edu.com/sites/default/files/styles/slider/public/img-photos/stareywie-kampusi-geydelbergskiy-universitet-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28670"/>
            <a:ext cx="7572428" cy="554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5" descr="kovalevskaya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21471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596" y="3857628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Карл Вейерштрасс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300037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81590" y="315277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300037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Берлинский университет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http://www.rabota-nsk.ru/stat/stat152/152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571876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8" name="Picture 25" descr="1155768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71942"/>
            <a:ext cx="44770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kovalevsk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3214710" cy="3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5786" y="4929198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С.В.Ковалевская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5" descr="kovalevskaya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28794" y="4929198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Софья Ковалевская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 дочерью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Соней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5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8" descr="Рис. 10.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27860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342900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Гироскоп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8" descr="Моменты инерции IC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256" y="4000504"/>
            <a:ext cx="54650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f9.ifotki.info/org/79a39c62844dc8cbea85fd3850febbc65cf3a69573587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642918"/>
            <a:ext cx="247362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53526" cy="6867525"/>
          </a:xfrm>
          <a:prstGeom prst="rect">
            <a:avLst/>
          </a:prstGeom>
          <a:noFill/>
        </p:spPr>
      </p:pic>
      <p:pic>
        <p:nvPicPr>
          <p:cNvPr id="9" name="Picture 8" descr="416436X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500990" cy="55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21429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Стокгольм, Швеция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8" name="Picture 6" descr="no40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785794"/>
            <a:ext cx="2711456" cy="37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43240" y="4786322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Юлия Лермонтова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9218" name="Picture 2" descr="http://new.philos.msu.ru/uploads/pics/Stokgolmskogo_Universitet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8" y="1428736"/>
            <a:ext cx="7837482" cy="4933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71435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Стокгольмский университет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10" descr="ko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300422" cy="457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тихотворение Ковалевско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785794"/>
            <a:ext cx="2857520" cy="393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-9525"/>
            <a:ext cx="9153526" cy="6867525"/>
          </a:xfrm>
          <a:prstGeom prst="rect">
            <a:avLst/>
          </a:prstGeom>
          <a:noFill/>
        </p:spPr>
      </p:pic>
      <p:pic>
        <p:nvPicPr>
          <p:cNvPr id="8" name="Picture 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071810"/>
            <a:ext cx="5209842" cy="33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7224" y="40005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4348" y="4071942"/>
            <a:ext cx="237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Фритьоф Нансен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71868" y="2500306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С. Ковалевская и М. Ковалевский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Picture 5" descr="Fridtjof Nansen">
            <a:hlinkClick r:id="rId5" tooltip="Fridtjof Nans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8604"/>
            <a:ext cx="2571768" cy="34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728" y="5143512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Софья  Васильевна Ковалевская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3554" name="Picture 2" descr="http://img1.liveinternet.ru/images/attach/c/1/53/843/53843999_Sofja_Wassiljewna_Kowalewskaja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00042"/>
            <a:ext cx="3643338" cy="444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</p:spPr>
      </p:pic>
      <p:pic>
        <p:nvPicPr>
          <p:cNvPr id="9" name="Picture 7" descr="Жозеф Луи Лагранж">
            <a:hlinkClick r:id="rId3" tooltip="Жозеф Луи Лагранж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24894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472" y="3786190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>
                <a:solidFill>
                  <a:schemeClr val="bg1"/>
                </a:solidFill>
                <a:latin typeface="Monotype Corsiva" pitchFamily="66" charset="0"/>
              </a:rPr>
              <a:t>Жозеф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Луи Лагранж 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://web-local.rudn.ru/web-local/prep/rj/files.php?f=prep_b2eb488a4f2380df95a605620635e02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571612"/>
            <a:ext cx="2390774" cy="3388429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00430" y="5072074"/>
            <a:ext cx="217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Леонард Эйлер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http://im4-tub-ru.yandex.net/i?id=22103046-10-72&amp;n=21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214686"/>
            <a:ext cx="24717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29322" y="2643182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Софья Ковалевская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8" name="Picture 5" descr="Оскар II">
            <a:hlinkClick r:id="rId3" tooltip="Оскар I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71810"/>
            <a:ext cx="24669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43570" y="2428868"/>
            <a:ext cx="3035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Оскар II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— король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Швеции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k44.kn3.net/999280DC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71480"/>
            <a:ext cx="4673513" cy="3571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428625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Париж, Франция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4098" name="Picture 2" descr="http://gorod-plus.tv/cache/uploads/attrac/items/akademiya-nayk_thumbnail_big_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14620"/>
            <a:ext cx="4956427" cy="37151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221455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Российская академия наук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1" name="Picture 4" descr="kovalevskaya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1480"/>
            <a:ext cx="2730505" cy="27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342900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С. Ковалевская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2" name="Picture 2" descr="http://jodocs.ru/pars_docs/refs/1112/1111603/1111603_html_m1818353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7733522" cy="579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2" descr="http://cdn.vluki.ru/_thumb/1024x768/files/2012Aug08/008-18777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785794"/>
            <a:ext cx="6107947" cy="4071966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14546" y="4929198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Музей Софьи Ковалевской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д.Полибино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Великолукский район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3" descr="dsc0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424973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0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9" name="Picture 4" descr="dsc0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689755" cy="35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0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4686"/>
            <a:ext cx="442753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5" descr="20060329121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71480"/>
            <a:ext cx="4000503" cy="533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10" name="Picture 7" descr="kovalevskaya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72" y="642918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86314" y="4572008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Елизавета Федоровна Корвин-Круковская</a:t>
            </a:r>
          </a:p>
        </p:txBody>
      </p:sp>
      <p:pic>
        <p:nvPicPr>
          <p:cNvPr id="13" name="Picture 9" descr="kovalevskaya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364333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14348" y="4572008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Василий Васильевич Корвин-Круковский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5"/>
            <a:ext cx="9153526" cy="6867525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4" y="3857628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Софья Васильевна в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детстве </a:t>
            </a:r>
            <a:endParaRPr lang="ru-RU" sz="24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86182" y="5286388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д.Полибино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, Великолукский район </a:t>
            </a:r>
          </a:p>
        </p:txBody>
      </p:sp>
      <p:pic>
        <p:nvPicPr>
          <p:cNvPr id="22530" name="Picture 2" descr="http://cdn.vluki.ru/_fit/300x200/files/2012Aug08/008-1877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00240"/>
            <a:ext cx="4929202" cy="3286135"/>
          </a:xfrm>
          <a:prstGeom prst="rect">
            <a:avLst/>
          </a:prstGeom>
          <a:noFill/>
        </p:spPr>
      </p:pic>
      <p:pic>
        <p:nvPicPr>
          <p:cNvPr id="23554" name="Picture 2" descr="http://thelib.ru/books/00/12/50/00125006/i_00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00042"/>
            <a:ext cx="242222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4" descr="kovalevskaya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34" y="714356"/>
            <a:ext cx="2627344" cy="26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596" y="3357562"/>
            <a:ext cx="2951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Маргарита </a:t>
            </a:r>
            <a:r>
              <a:rPr lang="ru-RU" sz="2400" dirty="0" err="1">
                <a:solidFill>
                  <a:schemeClr val="bg1"/>
                </a:solidFill>
                <a:latin typeface="Monotype Corsiva" pitchFamily="66" charset="0"/>
              </a:rPr>
              <a:t>Францевна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Смит</a:t>
            </a:r>
          </a:p>
        </p:txBody>
      </p:sp>
      <p:pic>
        <p:nvPicPr>
          <p:cNvPr id="9" name="Picture 7" descr="ОСТРОГРАДСКИЙ Михаил Васильевич (1801-186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642918"/>
            <a:ext cx="2452686" cy="29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43372" y="3786190"/>
            <a:ext cx="4356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ОСТРОГРАДСКИЙ Михаил Васильевич (1801-1862)</a:t>
            </a:r>
          </a:p>
        </p:txBody>
      </p:sp>
      <p:pic>
        <p:nvPicPr>
          <p:cNvPr id="11" name="Picture 10" descr="Image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381952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3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643578"/>
            <a:ext cx="1952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6" descr="kovalevskay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642918"/>
            <a:ext cx="34290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7224" y="4143380"/>
            <a:ext cx="2951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Иосиф Игнатьевич Малевич </a:t>
            </a:r>
          </a:p>
        </p:txBody>
      </p:sp>
      <p:pic>
        <p:nvPicPr>
          <p:cNvPr id="9" name="Picture 4" descr="kovalevskaya_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16" y="642918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57752" y="4214818"/>
            <a:ext cx="2955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Александр Николаевич </a:t>
            </a:r>
            <a:r>
              <a:rPr lang="ru-RU" sz="2400" dirty="0" err="1">
                <a:solidFill>
                  <a:schemeClr val="bg1"/>
                </a:solidFill>
                <a:latin typeface="Monotype Corsiva" pitchFamily="66" charset="0"/>
              </a:rPr>
              <a:t>Страннолюбский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9" descr="012_czaricz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4675192" cy="281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71934" y="2928934"/>
            <a:ext cx="4244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Мариинская женская гимназия </a:t>
            </a:r>
          </a:p>
        </p:txBody>
      </p:sp>
      <p:pic>
        <p:nvPicPr>
          <p:cNvPr id="9" name="Picture 5" descr="kovalevskaya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3174994" cy="31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4348" y="4071942"/>
            <a:ext cx="259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Анна Васильевна Корвин-Круковская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</p:spPr>
      </p:pic>
      <p:pic>
        <p:nvPicPr>
          <p:cNvPr id="7" name="Picture 7" descr="kovalevskaya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5786" y="3929066"/>
            <a:ext cx="3214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Владимир </a:t>
            </a:r>
            <a:r>
              <a:rPr lang="ru-RU" sz="2400" dirty="0" err="1">
                <a:solidFill>
                  <a:schemeClr val="bg1"/>
                </a:solidFill>
                <a:latin typeface="Monotype Corsiva" pitchFamily="66" charset="0"/>
              </a:rPr>
              <a:t>Онуфриевич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Ковалевский </a:t>
            </a:r>
          </a:p>
        </p:txBody>
      </p:sp>
      <p:pic>
        <p:nvPicPr>
          <p:cNvPr id="9" name="Picture 4" descr="kovalevskaya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3116"/>
            <a:ext cx="2857520" cy="42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29256" y="1500174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Софья  Ковалевская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14480" y="928670"/>
            <a:ext cx="528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Санкт –Петербургский университет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Picture 2" descr="http://img.eduscan.net/resize_cache/26597/324386a4e66d93acab46128cb6629f65/iblock/27c/27c10fc9008faecdb6f472a58b1d6bee/Finek_Akvarel.jpg_Thumbnail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801824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142</Words>
  <Application>Microsoft Office PowerPoint</Application>
  <PresentationFormat>Экран (4:3)</PresentationFormat>
  <Paragraphs>42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54</cp:revision>
  <dcterms:modified xsi:type="dcterms:W3CDTF">2014-05-06T17:00:36Z</dcterms:modified>
</cp:coreProperties>
</file>