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1" r:id="rId3"/>
    <p:sldId id="294" r:id="rId4"/>
    <p:sldId id="274" r:id="rId5"/>
    <p:sldId id="296" r:id="rId6"/>
    <p:sldId id="292" r:id="rId7"/>
    <p:sldId id="272" r:id="rId8"/>
    <p:sldId id="295" r:id="rId9"/>
    <p:sldId id="267" r:id="rId10"/>
    <p:sldId id="297" r:id="rId11"/>
    <p:sldId id="276" r:id="rId12"/>
    <p:sldId id="299" r:id="rId13"/>
    <p:sldId id="300" r:id="rId14"/>
    <p:sldId id="289" r:id="rId15"/>
    <p:sldId id="290" r:id="rId16"/>
    <p:sldId id="291" r:id="rId17"/>
    <p:sldId id="293" r:id="rId18"/>
    <p:sldId id="275" r:id="rId19"/>
    <p:sldId id="279" r:id="rId20"/>
    <p:sldId id="283" r:id="rId21"/>
    <p:sldId id="284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035E6-4871-45BE-BB70-6C5AA52C43E5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98AF6-7E1C-43EC-8C4F-0132823CC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heraldicum.ru/russia/subjects/images/mari9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"/>
            <a:ext cx="62345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finnougoria.ru/upload/iblock/778/MARI-EL.JPG"/>
          <p:cNvPicPr>
            <a:picLocks noChangeAspect="1" noChangeArrowheads="1"/>
          </p:cNvPicPr>
          <p:nvPr/>
        </p:nvPicPr>
        <p:blipFill>
          <a:blip r:embed="rId2"/>
          <a:srcRect r="2834"/>
          <a:stretch>
            <a:fillRect/>
          </a:stretch>
        </p:blipFill>
        <p:spPr bwMode="auto">
          <a:xfrm>
            <a:off x="-652463" y="0"/>
            <a:ext cx="97964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Безымянный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50" y="1785938"/>
            <a:ext cx="3935413" cy="4714875"/>
          </a:xfrm>
          <a:prstGeom prst="rect">
            <a:avLst/>
          </a:prstGeom>
        </p:spPr>
      </p:pic>
      <p:pic>
        <p:nvPicPr>
          <p:cNvPr id="3" name="Рисунок 4" descr="Безымянный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785938"/>
            <a:ext cx="44100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голово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" y="128588"/>
            <a:ext cx="8242300" cy="1541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Картинка 14 из 974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29" y="-107197"/>
            <a:ext cx="9286929" cy="6965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volga.lentaregion.ru/wp-content/uploads/2011/08/image-813.jpg"/>
          <p:cNvPicPr>
            <a:picLocks noChangeAspect="1" noChangeArrowheads="1"/>
          </p:cNvPicPr>
          <p:nvPr/>
        </p:nvPicPr>
        <p:blipFill>
          <a:blip r:embed="rId2"/>
          <a:srcRect l="7500"/>
          <a:stretch>
            <a:fillRect/>
          </a:stretch>
        </p:blipFill>
        <p:spPr bwMode="auto">
          <a:xfrm>
            <a:off x="0" y="1"/>
            <a:ext cx="9525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s53.radikal.ru/i139/0903/23/e74939895b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312" y="500042"/>
            <a:ext cx="8906688" cy="5934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marstu.net/Portals/Public/university/lib/publication/09-11-02-%D0%B9-%D0%BE%D0%BB%D0%B0-%D1%81%D1%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aquariustravel.ro/pub/img/site/zona/zona-25-ma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001056" cy="6780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img-fotki.yandex.ru/get/3906/fable-dog.1/0_2a628_4d9b126f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1"/>
            <a:ext cx="9144000" cy="6071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Церковь Преображения Господня | Михне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187" y="0"/>
            <a:ext cx="9048813" cy="678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icer.ru/images/BISER/history/001/ma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76773"/>
            <a:ext cx="5500726" cy="6581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ПРИВОЛЖСКИЙ ФЕДЕРАЛЬНЫЙ О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961" y="-141214"/>
            <a:ext cx="7755129" cy="6999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ostumer.narod.ru/photo/nat/mari-women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08036"/>
            <a:ext cx="2786082" cy="5549964"/>
          </a:xfrm>
          <a:prstGeom prst="rect">
            <a:avLst/>
          </a:prstGeom>
          <a:noFill/>
        </p:spPr>
      </p:pic>
      <p:pic>
        <p:nvPicPr>
          <p:cNvPr id="40964" name="Picture 4" descr="Картинка 6 из 20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390806"/>
            <a:ext cx="4286280" cy="5467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dlm3.meta.ua/pic/0/45/121/uVwdv8slD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1" y="-48"/>
            <a:ext cx="5143536" cy="685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welcomemariel.ru/images/cache/f_248641a16b145750d9f7e17bbb950e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6254" y="-145244"/>
            <a:ext cx="5427514" cy="7003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0 из 11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2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tatic.panoramio.com/photos/original/38155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9148" y="0"/>
            <a:ext cx="102528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ebftour.ru/images/load/Image/d177b6898f12f4f75de04a0523f7a3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portal.mari.ru/republic/PublishingImages/yola/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089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panoramio.com/photos/original/4572906.jpg"/>
          <p:cNvPicPr>
            <a:picLocks noChangeAspect="1" noChangeArrowheads="1"/>
          </p:cNvPicPr>
          <p:nvPr/>
        </p:nvPicPr>
        <p:blipFill>
          <a:blip r:embed="rId2"/>
          <a:srcRect t="14323" b="29524"/>
          <a:stretch>
            <a:fillRect/>
          </a:stretch>
        </p:blipFill>
        <p:spPr bwMode="auto">
          <a:xfrm>
            <a:off x="-15774" y="0"/>
            <a:ext cx="91597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2 из 11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4-tub-ru.yandex.net/i?id=308529518-09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6572296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Экран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16</cp:revision>
  <dcterms:created xsi:type="dcterms:W3CDTF">2011-12-06T16:35:23Z</dcterms:created>
  <dcterms:modified xsi:type="dcterms:W3CDTF">2012-01-31T18:15:15Z</dcterms:modified>
</cp:coreProperties>
</file>