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1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EE0532-5778-446C-B30E-9F9E1125780A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B57BA-87C7-4AF0-ADCE-B2E7722E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0D62A-0EDC-4DC8-9C32-FB765812F04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0D62A-0EDC-4DC8-9C32-FB765812F04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3143239" y="2714625"/>
            <a:ext cx="5572165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28596" y="428604"/>
            <a:ext cx="2500313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3143240" y="1428736"/>
            <a:ext cx="5572136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143250" y="500063"/>
            <a:ext cx="371475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D75A0-B32B-488E-88EF-31008F7D81AD}" type="datetimeFigureOut">
              <a:rPr lang="ru-RU" smtClean="0"/>
              <a:pPr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25322-5967-4F3B-89B9-D8B7DB565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_20130304_20235104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38975" t="3234" r="11413"/>
          <a:stretch>
            <a:fillRect/>
          </a:stretch>
        </p:blipFill>
        <p:spPr>
          <a:xfrm>
            <a:off x="179512" y="1052736"/>
            <a:ext cx="2483768" cy="3426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_20130304_20341101.jpg"/>
          <p:cNvPicPr>
            <a:picLocks noChangeAspect="1"/>
          </p:cNvPicPr>
          <p:nvPr/>
        </p:nvPicPr>
        <p:blipFill>
          <a:blip r:embed="rId3" cstate="print"/>
          <a:srcRect l="2492" r="1007" b="2751"/>
          <a:stretch>
            <a:fillRect/>
          </a:stretch>
        </p:blipFill>
        <p:spPr>
          <a:xfrm>
            <a:off x="6300192" y="188640"/>
            <a:ext cx="2592288" cy="36937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_20130304_20243705.jpg"/>
          <p:cNvPicPr>
            <a:picLocks noChangeAspect="1"/>
          </p:cNvPicPr>
          <p:nvPr/>
        </p:nvPicPr>
        <p:blipFill>
          <a:blip r:embed="rId4" cstate="print"/>
          <a:srcRect l="29525" t="3234" r="23225"/>
          <a:stretch>
            <a:fillRect/>
          </a:stretch>
        </p:blipFill>
        <p:spPr>
          <a:xfrm>
            <a:off x="2771800" y="2204864"/>
            <a:ext cx="2808312" cy="3651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Куб 11"/>
          <p:cNvSpPr/>
          <p:nvPr/>
        </p:nvSpPr>
        <p:spPr>
          <a:xfrm rot="655611">
            <a:off x="265237" y="85723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</a:p>
        </p:txBody>
      </p:sp>
      <p:sp>
        <p:nvSpPr>
          <p:cNvPr id="14" name="Куб 13"/>
          <p:cNvSpPr/>
          <p:nvPr/>
        </p:nvSpPr>
        <p:spPr>
          <a:xfrm rot="21057848">
            <a:off x="1115940" y="72331"/>
            <a:ext cx="1000132" cy="1000132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sp>
        <p:nvSpPr>
          <p:cNvPr id="15" name="Куб 14"/>
          <p:cNvSpPr/>
          <p:nvPr/>
        </p:nvSpPr>
        <p:spPr>
          <a:xfrm rot="235563">
            <a:off x="1796753" y="33066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</a:p>
        </p:txBody>
      </p:sp>
      <p:sp>
        <p:nvSpPr>
          <p:cNvPr id="16" name="Куб 15"/>
          <p:cNvSpPr/>
          <p:nvPr/>
        </p:nvSpPr>
        <p:spPr>
          <a:xfrm rot="538400">
            <a:off x="2555646" y="332525"/>
            <a:ext cx="1000132" cy="1000132"/>
          </a:xfrm>
          <a:prstGeom prst="cube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</p:txBody>
      </p:sp>
      <p:sp>
        <p:nvSpPr>
          <p:cNvPr id="17" name="Куб 16"/>
          <p:cNvSpPr/>
          <p:nvPr/>
        </p:nvSpPr>
        <p:spPr>
          <a:xfrm rot="341114">
            <a:off x="3971006" y="523750"/>
            <a:ext cx="1000132" cy="1000132"/>
          </a:xfrm>
          <a:prstGeom prst="cub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18" name="Куб 17"/>
          <p:cNvSpPr/>
          <p:nvPr/>
        </p:nvSpPr>
        <p:spPr>
          <a:xfrm rot="21203102">
            <a:off x="4846026" y="242701"/>
            <a:ext cx="1000132" cy="1064806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19" name="Куб 18"/>
          <p:cNvSpPr/>
          <p:nvPr/>
        </p:nvSpPr>
        <p:spPr>
          <a:xfrm rot="771623">
            <a:off x="5738658" y="504801"/>
            <a:ext cx="1000132" cy="890318"/>
          </a:xfrm>
          <a:prstGeom prst="cube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</a:p>
        </p:txBody>
      </p:sp>
      <p:sp>
        <p:nvSpPr>
          <p:cNvPr id="20" name="Куб 19"/>
          <p:cNvSpPr/>
          <p:nvPr/>
        </p:nvSpPr>
        <p:spPr>
          <a:xfrm rot="768778">
            <a:off x="5102494" y="1943271"/>
            <a:ext cx="1000132" cy="1000132"/>
          </a:xfrm>
          <a:prstGeom prst="cube">
            <a:avLst/>
          </a:prstGeom>
          <a:solidFill>
            <a:srgbClr val="246E2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Куб 20"/>
          <p:cNvSpPr/>
          <p:nvPr/>
        </p:nvSpPr>
        <p:spPr>
          <a:xfrm rot="21393800">
            <a:off x="5752328" y="2810033"/>
            <a:ext cx="1000132" cy="970832"/>
          </a:xfrm>
          <a:prstGeom prst="cube">
            <a:avLst/>
          </a:prstGeom>
          <a:solidFill>
            <a:srgbClr val="C7D63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Куб 21"/>
          <p:cNvSpPr/>
          <p:nvPr/>
        </p:nvSpPr>
        <p:spPr>
          <a:xfrm rot="197207">
            <a:off x="6328040" y="3672871"/>
            <a:ext cx="1000132" cy="1000132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24" name="Куб 23"/>
          <p:cNvSpPr/>
          <p:nvPr/>
        </p:nvSpPr>
        <p:spPr>
          <a:xfrm rot="21177302">
            <a:off x="7293853" y="3774589"/>
            <a:ext cx="1000132" cy="1000132"/>
          </a:xfrm>
          <a:prstGeom prst="cube">
            <a:avLst/>
          </a:prstGeom>
          <a:solidFill>
            <a:srgbClr val="00569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25" name="Куб 24"/>
          <p:cNvSpPr/>
          <p:nvPr/>
        </p:nvSpPr>
        <p:spPr>
          <a:xfrm rot="963488">
            <a:off x="7643140" y="4627933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_20130304_20272001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 l="6946" t="2751" r="2492" b="5901"/>
          <a:stretch>
            <a:fillRect/>
          </a:stretch>
        </p:blipFill>
        <p:spPr>
          <a:xfrm>
            <a:off x="4788024" y="1556792"/>
            <a:ext cx="3216357" cy="4587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_20130304_20325802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rcRect l="6946" r="1007" b="2751"/>
          <a:stretch>
            <a:fillRect/>
          </a:stretch>
        </p:blipFill>
        <p:spPr>
          <a:xfrm>
            <a:off x="899592" y="692696"/>
            <a:ext cx="3096344" cy="4191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Куб 8"/>
          <p:cNvSpPr/>
          <p:nvPr/>
        </p:nvSpPr>
        <p:spPr>
          <a:xfrm>
            <a:off x="2411760" y="0"/>
            <a:ext cx="1000132" cy="1000132"/>
          </a:xfrm>
          <a:prstGeom prst="cube">
            <a:avLst/>
          </a:prstGeom>
          <a:solidFill>
            <a:srgbClr val="246E2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Куб 9"/>
          <p:cNvSpPr/>
          <p:nvPr/>
        </p:nvSpPr>
        <p:spPr>
          <a:xfrm rot="21093871">
            <a:off x="4135892" y="67949"/>
            <a:ext cx="1000132" cy="1000132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</p:txBody>
      </p:sp>
      <p:sp>
        <p:nvSpPr>
          <p:cNvPr id="11" name="Куб 10"/>
          <p:cNvSpPr/>
          <p:nvPr/>
        </p:nvSpPr>
        <p:spPr>
          <a:xfrm rot="235563">
            <a:off x="4821089" y="221705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</a:p>
        </p:txBody>
      </p:sp>
      <p:sp>
        <p:nvSpPr>
          <p:cNvPr id="13" name="Куб 12"/>
          <p:cNvSpPr/>
          <p:nvPr/>
        </p:nvSpPr>
        <p:spPr>
          <a:xfrm rot="21177302">
            <a:off x="6573774" y="246197"/>
            <a:ext cx="1000132" cy="1000132"/>
          </a:xfrm>
          <a:prstGeom prst="cube">
            <a:avLst/>
          </a:prstGeom>
          <a:solidFill>
            <a:srgbClr val="00569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14" name="Куб 13"/>
          <p:cNvSpPr/>
          <p:nvPr/>
        </p:nvSpPr>
        <p:spPr>
          <a:xfrm rot="655611">
            <a:off x="5737844" y="85723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</a:p>
        </p:txBody>
      </p:sp>
      <p:sp>
        <p:nvSpPr>
          <p:cNvPr id="16" name="Куб 15"/>
          <p:cNvSpPr/>
          <p:nvPr/>
        </p:nvSpPr>
        <p:spPr>
          <a:xfrm rot="315356">
            <a:off x="7424017" y="232346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Куб 16"/>
          <p:cNvSpPr/>
          <p:nvPr/>
        </p:nvSpPr>
        <p:spPr>
          <a:xfrm>
            <a:off x="7956376" y="836712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_20130304_20295704.jpg"/>
          <p:cNvPicPr>
            <a:picLocks noChangeAspect="1"/>
          </p:cNvPicPr>
          <p:nvPr/>
        </p:nvPicPr>
        <p:blipFill>
          <a:blip r:embed="rId3" cstate="print">
            <a:lum bright="-20000"/>
          </a:blip>
          <a:srcRect l="5854" t="10512" r="3408"/>
          <a:stretch>
            <a:fillRect/>
          </a:stretch>
        </p:blipFill>
        <p:spPr>
          <a:xfrm>
            <a:off x="323528" y="836712"/>
            <a:ext cx="4735234" cy="3302824"/>
          </a:xfrm>
          <a:prstGeom prst="rect">
            <a:avLst/>
          </a:prstGeom>
          <a:ln w="1905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_20130304_20302902.jpg"/>
          <p:cNvPicPr>
            <a:picLocks noChangeAspect="1"/>
          </p:cNvPicPr>
          <p:nvPr/>
        </p:nvPicPr>
        <p:blipFill>
          <a:blip r:embed="rId4" cstate="print">
            <a:lum bright="-20000"/>
          </a:blip>
          <a:srcRect l="4317" t="10669" r="5026"/>
          <a:stretch>
            <a:fillRect/>
          </a:stretch>
        </p:blipFill>
        <p:spPr>
          <a:xfrm>
            <a:off x="4355976" y="2708920"/>
            <a:ext cx="4536504" cy="3161496"/>
          </a:xfrm>
          <a:prstGeom prst="rect">
            <a:avLst/>
          </a:prstGeom>
          <a:ln w="1905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1547664" y="0"/>
            <a:ext cx="6552728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980728"/>
            <a:ext cx="2028825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619672" y="0"/>
            <a:ext cx="64278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«Образование - клад, труд - ключ к нему».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2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DC108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3648405" cy="27363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51720" y="332656"/>
            <a:ext cx="172819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9 МАЯ!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SDC10648.JPG"/>
          <p:cNvPicPr>
            <a:picLocks noChangeAspect="1"/>
          </p:cNvPicPr>
          <p:nvPr/>
        </p:nvPicPr>
        <p:blipFill>
          <a:blip r:embed="rId4" cstate="print">
            <a:lum bright="-10000"/>
          </a:blip>
          <a:stretch>
            <a:fillRect/>
          </a:stretch>
        </p:blipFill>
        <p:spPr>
          <a:xfrm>
            <a:off x="6444208" y="476672"/>
            <a:ext cx="2304256" cy="307234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687616" y="0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В Зале Боевой Славы.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Рисунок 9" descr="SDC11155.JPG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/>
          <a:srcRect l="7661" r="7661"/>
          <a:stretch>
            <a:fillRect/>
          </a:stretch>
        </p:blipFill>
        <p:spPr>
          <a:xfrm>
            <a:off x="683568" y="3212976"/>
            <a:ext cx="3384376" cy="2678698"/>
          </a:xfrm>
          <a:ln w="38100">
            <a:solidFill>
              <a:srgbClr val="00B050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2267744" y="6334780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День здоровья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Рисунок 11" descr="SDC11662.JPG"/>
          <p:cNvPicPr>
            <a:picLocks noChangeAspect="1"/>
          </p:cNvPicPr>
          <p:nvPr/>
        </p:nvPicPr>
        <p:blipFill>
          <a:blip r:embed="rId6" cstate="print">
            <a:lum bright="-20000"/>
          </a:blip>
          <a:stretch>
            <a:fillRect/>
          </a:stretch>
        </p:blipFill>
        <p:spPr>
          <a:xfrm>
            <a:off x="4139952" y="548680"/>
            <a:ext cx="2085696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3491880" y="3284984"/>
            <a:ext cx="299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гостях у первоклассников.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" name="Рисунок 13" descr="SDC1164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16216" y="3645024"/>
            <a:ext cx="216024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6732240" y="6488668"/>
            <a:ext cx="1616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Изучаем ПДД.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6" name="Рисунок 15" descr="SDC1089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9512" y="5373216"/>
            <a:ext cx="1979712" cy="1484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SDC1117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39952" y="3717032"/>
            <a:ext cx="2016224" cy="2688299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1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40</Words>
  <Application>Microsoft Office PowerPoint</Application>
  <PresentationFormat>Экран (4:3)</PresentationFormat>
  <Paragraphs>27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2013-05-15T19:07:13Z</dcterms:created>
  <dcterms:modified xsi:type="dcterms:W3CDTF">2013-05-15T19:30:53Z</dcterms:modified>
</cp:coreProperties>
</file>