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9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928886-897C-4CCA-9654-996A31C2EBAE}" type="datetimeFigureOut">
              <a:rPr lang="ru-RU" smtClean="0"/>
              <a:t>15.05.2013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B4DA0D-3979-4F2D-97B5-C099C3DEA20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0D62A-0EDC-4DC8-9C32-FB765812F04D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0D62A-0EDC-4DC8-9C32-FB765812F04D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5F56F-649A-45F9-9F1B-707FD23F9F6B}" type="datetimeFigureOut">
              <a:rPr lang="ru-RU" smtClean="0"/>
              <a:t>15.05.2013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2D505-2804-400E-8110-C6B6C69864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5F56F-649A-45F9-9F1B-707FD23F9F6B}" type="datetimeFigureOut">
              <a:rPr lang="ru-RU" smtClean="0"/>
              <a:t>15.05.2013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2D505-2804-400E-8110-C6B6C69864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5F56F-649A-45F9-9F1B-707FD23F9F6B}" type="datetimeFigureOut">
              <a:rPr lang="ru-RU" smtClean="0"/>
              <a:t>15.05.2013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2D505-2804-400E-8110-C6B6C69864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表格占位符 13"/>
          <p:cNvSpPr>
            <a:spLocks noGrp="1"/>
          </p:cNvSpPr>
          <p:nvPr>
            <p:ph type="tbl" sz="quarter" idx="10"/>
          </p:nvPr>
        </p:nvSpPr>
        <p:spPr>
          <a:xfrm>
            <a:off x="3143239" y="2714625"/>
            <a:ext cx="5572165" cy="2857515"/>
          </a:xfrm>
          <a:prstGeom prst="rect">
            <a:avLst/>
          </a:prstGeom>
        </p:spPr>
        <p:txBody>
          <a:bodyPr/>
          <a:lstStyle/>
          <a:p>
            <a:r>
              <a:rPr lang="ru-RU" altLang="zh-CN" smtClean="0"/>
              <a:t>Вставка таблицы</a:t>
            </a:r>
            <a:endParaRPr lang="zh-CN" altLang="en-US"/>
          </a:p>
        </p:txBody>
      </p:sp>
      <p:sp>
        <p:nvSpPr>
          <p:cNvPr id="16" name="图片占位符 15"/>
          <p:cNvSpPr>
            <a:spLocks noGrp="1"/>
          </p:cNvSpPr>
          <p:nvPr>
            <p:ph type="pic" sz="quarter" idx="11"/>
          </p:nvPr>
        </p:nvSpPr>
        <p:spPr>
          <a:xfrm>
            <a:off x="428596" y="428604"/>
            <a:ext cx="2500313" cy="2214563"/>
          </a:xfrm>
          <a:prstGeom prst="rect">
            <a:avLst/>
          </a:prstGeo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18" name="文本占位符 17"/>
          <p:cNvSpPr>
            <a:spLocks noGrp="1"/>
          </p:cNvSpPr>
          <p:nvPr>
            <p:ph type="body" sz="quarter" idx="12"/>
          </p:nvPr>
        </p:nvSpPr>
        <p:spPr>
          <a:xfrm>
            <a:off x="3143240" y="1428736"/>
            <a:ext cx="5572136" cy="1143014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3"/>
          </p:nvPr>
        </p:nvSpPr>
        <p:spPr>
          <a:xfrm>
            <a:off x="3143250" y="500063"/>
            <a:ext cx="3714750" cy="785812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表占位符 2"/>
          <p:cNvSpPr>
            <a:spLocks noGrp="1"/>
          </p:cNvSpPr>
          <p:nvPr>
            <p:ph type="chart" sz="quarter" idx="10"/>
          </p:nvPr>
        </p:nvSpPr>
        <p:spPr>
          <a:xfrm>
            <a:off x="1785918" y="714356"/>
            <a:ext cx="5572125" cy="4143375"/>
          </a:xfrm>
          <a:prstGeom prst="rect">
            <a:avLst/>
          </a:prstGeom>
        </p:spPr>
        <p:txBody>
          <a:bodyPr/>
          <a:lstStyle/>
          <a:p>
            <a:r>
              <a:rPr lang="ru-RU" altLang="zh-CN" smtClean="0"/>
              <a:t>Вставка диаграммы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4500563" y="5000625"/>
            <a:ext cx="2857500" cy="857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5F56F-649A-45F9-9F1B-707FD23F9F6B}" type="datetimeFigureOut">
              <a:rPr lang="ru-RU" smtClean="0"/>
              <a:t>15.05.2013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2D505-2804-400E-8110-C6B6C69864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5F56F-649A-45F9-9F1B-707FD23F9F6B}" type="datetimeFigureOut">
              <a:rPr lang="ru-RU" smtClean="0"/>
              <a:t>15.05.2013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2D505-2804-400E-8110-C6B6C69864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5F56F-649A-45F9-9F1B-707FD23F9F6B}" type="datetimeFigureOut">
              <a:rPr lang="ru-RU" smtClean="0"/>
              <a:t>15.05.2013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2D505-2804-400E-8110-C6B6C69864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5F56F-649A-45F9-9F1B-707FD23F9F6B}" type="datetimeFigureOut">
              <a:rPr lang="ru-RU" smtClean="0"/>
              <a:t>15.05.2013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2D505-2804-400E-8110-C6B6C69864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5F56F-649A-45F9-9F1B-707FD23F9F6B}" type="datetimeFigureOut">
              <a:rPr lang="ru-RU" smtClean="0"/>
              <a:t>15.05.2013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2D505-2804-400E-8110-C6B6C69864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5F56F-649A-45F9-9F1B-707FD23F9F6B}" type="datetimeFigureOut">
              <a:rPr lang="ru-RU" smtClean="0"/>
              <a:t>15.05.2013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2D505-2804-400E-8110-C6B6C69864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5F56F-649A-45F9-9F1B-707FD23F9F6B}" type="datetimeFigureOut">
              <a:rPr lang="ru-RU" smtClean="0"/>
              <a:t>15.05.2013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2D505-2804-400E-8110-C6B6C69864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5F56F-649A-45F9-9F1B-707FD23F9F6B}" type="datetimeFigureOut">
              <a:rPr lang="ru-RU" smtClean="0"/>
              <a:t>15.05.2013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2D505-2804-400E-8110-C6B6C69864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85F56F-649A-45F9-9F1B-707FD23F9F6B}" type="datetimeFigureOut">
              <a:rPr lang="ru-RU" smtClean="0"/>
              <a:t>15.05.2013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C2D505-2804-400E-8110-C6B6C69864A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go3.imgsmail.ru/imgpreview?key=http%3A//cbs-angarsk.ru/images/stories/kids/birthday/DA20.jpg&amp;mb=imgdb_preview_16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79" y="260648"/>
            <a:ext cx="3686871" cy="4824536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</p:pic>
      <p:pic>
        <p:nvPicPr>
          <p:cNvPr id="2056" name="Picture 8" descr="http://go4.imgsmail.ru/imgpreview?key=http%3A//mainfun.ru/image/10/134/2514-900x600.jpg&amp;mb=imgdb_preview_20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980728"/>
            <a:ext cx="5303408" cy="3528392"/>
          </a:xfrm>
          <a:prstGeom prst="ellipse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</p:pic>
      <p:pic>
        <p:nvPicPr>
          <p:cNvPr id="12" name="Picture 4" descr="http://go1.imgsmail.ru/imgpreview?key=http%3A//www.eventik.ru/uploads/posts/2012-04/1333976879%5Fdok-reb.jpg&amp;mb=imgdb_preview_247"/>
          <p:cNvPicPr>
            <a:picLocks noChangeAspect="1" noChangeArrowheads="1"/>
          </p:cNvPicPr>
          <p:nvPr/>
        </p:nvPicPr>
        <p:blipFill>
          <a:blip r:embed="rId5" cstate="print">
            <a:lum bright="-10000"/>
          </a:blip>
          <a:srcRect l="22134" t="-1026"/>
          <a:stretch>
            <a:fillRect/>
          </a:stretch>
        </p:blipFill>
        <p:spPr bwMode="auto">
          <a:xfrm>
            <a:off x="3491880" y="3284984"/>
            <a:ext cx="2448272" cy="3372933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</p:pic>
      <p:sp>
        <p:nvSpPr>
          <p:cNvPr id="13" name="Прямоугольник 12"/>
          <p:cNvSpPr/>
          <p:nvPr/>
        </p:nvSpPr>
        <p:spPr>
          <a:xfrm>
            <a:off x="1259632" y="0"/>
            <a:ext cx="38164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</a:rPr>
              <a:t>Моя мечта!</a:t>
            </a:r>
            <a:endParaRPr lang="ru-RU" sz="5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1412776"/>
            <a:ext cx="648072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US" sz="2800" b="1" dirty="0" smtClean="0">
                <a:solidFill>
                  <a:srgbClr val="002060"/>
                </a:solidFill>
              </a:rPr>
              <a:t>eventik.ru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pPr marL="342900" indent="-342900">
              <a:buFontTx/>
              <a:buAutoNum type="arabicPeriod"/>
            </a:pPr>
            <a:r>
              <a:rPr lang="en-US" sz="2800" b="1" dirty="0" err="1" smtClean="0">
                <a:solidFill>
                  <a:srgbClr val="002060"/>
                </a:solidFill>
              </a:rPr>
              <a:t>pedsovet.su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pPr marL="342900" indent="-342900">
              <a:buFontTx/>
              <a:buAutoNum type="arabicPeriod"/>
            </a:pPr>
            <a:r>
              <a:rPr lang="en-US" sz="2800" b="1" dirty="0" smtClean="0">
                <a:solidFill>
                  <a:srgbClr val="002060"/>
                </a:solidFill>
                <a:cs typeface="Arial" pitchFamily="34" charset="0"/>
              </a:rPr>
              <a:t>http://aida.ucoz.ru</a:t>
            </a:r>
            <a:endParaRPr lang="ru-RU" sz="2800" b="1" dirty="0" smtClean="0">
              <a:solidFill>
                <a:srgbClr val="002060"/>
              </a:solidFill>
              <a:cs typeface="Arial" pitchFamily="34" charset="0"/>
            </a:endParaRPr>
          </a:p>
          <a:p>
            <a:pPr marL="342900" indent="-342900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99792" y="548680"/>
            <a:ext cx="42654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Используемые ресурсы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3501008"/>
            <a:ext cx="75963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 smtClean="0">
                <a:solidFill>
                  <a:srgbClr val="FE0067"/>
                </a:solidFill>
              </a:rPr>
              <a:t>Благодарю за внимание!</a:t>
            </a:r>
            <a:endParaRPr lang="ru-RU" sz="4800" b="1" i="1" dirty="0">
              <a:solidFill>
                <a:srgbClr val="FE0067"/>
              </a:solidFill>
            </a:endParaRPr>
          </a:p>
        </p:txBody>
      </p:sp>
      <p:pic>
        <p:nvPicPr>
          <p:cNvPr id="29698" name="Picture 2" descr="C:\Users\1\Desktop\Портфолио\i (18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1268760"/>
            <a:ext cx="2664296" cy="1598578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Экран (4:3)</PresentationFormat>
  <Paragraphs>8</Paragraphs>
  <Slides>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</cp:revision>
  <dcterms:created xsi:type="dcterms:W3CDTF">2013-05-15T19:51:15Z</dcterms:created>
  <dcterms:modified xsi:type="dcterms:W3CDTF">2013-05-15T19:52:01Z</dcterms:modified>
</cp:coreProperties>
</file>