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36311-7A5F-4AF0-986D-5FFB9B1E85F9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B46F1-651B-47CF-B937-C2F1377FC1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Конкурс чтецов , посвящённый Дню Семьи.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Организатор конкурса: учитель русского языка и </a:t>
            </a:r>
            <a:r>
              <a:rPr lang="ru-RU" dirty="0" err="1" smtClean="0"/>
              <a:t>литературы-Левонисова</a:t>
            </a:r>
            <a:r>
              <a:rPr lang="ru-RU" dirty="0" smtClean="0"/>
              <a:t> Наталья Владимировна.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Семья- это то , что мы делим на всех.</a:t>
            </a:r>
          </a:p>
          <a:p>
            <a:r>
              <a:rPr lang="ru-RU" dirty="0" smtClean="0"/>
              <a:t>Семья –это то , что с тобою всегда.</a:t>
            </a:r>
            <a:endParaRPr lang="ru-RU" dirty="0"/>
          </a:p>
        </p:txBody>
      </p:sp>
      <p:pic>
        <p:nvPicPr>
          <p:cNvPr id="1026" name="Picture 2" descr="C:\Documents and Settings\user\Рабочий стол\конкурс чтецов\DSCN118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48706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Выбрать </a:t>
            </a:r>
            <a:r>
              <a:rPr lang="ru-RU" dirty="0" err="1" smtClean="0"/>
              <a:t>лучших-трудно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2050" name="Picture 2" descr="C:\Documents and Settings\user\Рабочий стол\конкурс чтецов\DSCN117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Призёры конкурса</a:t>
            </a:r>
            <a:endParaRPr lang="ru-RU" dirty="0"/>
          </a:p>
        </p:txBody>
      </p:sp>
      <p:pic>
        <p:nvPicPr>
          <p:cNvPr id="3074" name="Picture 2" descr="C:\Documents and Settings\user\Рабочий стол\конкурс чтецов\DSCN12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Семья – это тот родник , из которого можно черпать силы всю жизнь.</a:t>
            </a:r>
            <a:endParaRPr lang="ru-RU" sz="6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57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Конкурс чтецов , посвящённый Дню Семьи.</vt:lpstr>
      <vt:lpstr>Слайд 2</vt:lpstr>
      <vt:lpstr>Выбрать лучших-трудно!</vt:lpstr>
      <vt:lpstr>Призёры конкурса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чтецов , посвящённый Дню Семьи.</dc:title>
  <dc:creator>user</dc:creator>
  <cp:lastModifiedBy>user</cp:lastModifiedBy>
  <cp:revision>1</cp:revision>
  <dcterms:created xsi:type="dcterms:W3CDTF">2013-05-16T07:47:55Z</dcterms:created>
  <dcterms:modified xsi:type="dcterms:W3CDTF">2013-05-16T07:57:37Z</dcterms:modified>
</cp:coreProperties>
</file>