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58" r:id="rId2"/>
    <p:sldId id="259" r:id="rId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7D3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00BB320-0212-4948-897E-D3770E6D1D9A}" type="datetimeFigureOut">
              <a:rPr lang="ru-RU" smtClean="0"/>
              <a:pPr/>
              <a:t>16.05.2013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80D3190-56AE-416D-8C0A-6E423F8253A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0D3190-56AE-416D-8C0A-6E423F8253AB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0D3190-56AE-416D-8C0A-6E423F8253AB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3CAFAF-F440-4BEA-83C0-06215780B219}" type="datetimeFigureOut">
              <a:rPr lang="ru-RU" smtClean="0"/>
              <a:pPr/>
              <a:t>16.05.2013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0763C2-2CF3-4A8D-A2F6-52AAD25DF55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3CAFAF-F440-4BEA-83C0-06215780B219}" type="datetimeFigureOut">
              <a:rPr lang="ru-RU" smtClean="0"/>
              <a:pPr/>
              <a:t>16.05.2013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0763C2-2CF3-4A8D-A2F6-52AAD25DF55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3CAFAF-F440-4BEA-83C0-06215780B219}" type="datetimeFigureOut">
              <a:rPr lang="ru-RU" smtClean="0"/>
              <a:pPr/>
              <a:t>16.05.2013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0763C2-2CF3-4A8D-A2F6-52AAD25DF55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3CAFAF-F440-4BEA-83C0-06215780B219}" type="datetimeFigureOut">
              <a:rPr lang="ru-RU" smtClean="0"/>
              <a:pPr/>
              <a:t>16.05.2013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0763C2-2CF3-4A8D-A2F6-52AAD25DF55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3CAFAF-F440-4BEA-83C0-06215780B219}" type="datetimeFigureOut">
              <a:rPr lang="ru-RU" smtClean="0"/>
              <a:pPr/>
              <a:t>16.05.2013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0763C2-2CF3-4A8D-A2F6-52AAD25DF55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3CAFAF-F440-4BEA-83C0-06215780B219}" type="datetimeFigureOut">
              <a:rPr lang="ru-RU" smtClean="0"/>
              <a:pPr/>
              <a:t>16.05.2013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0763C2-2CF3-4A8D-A2F6-52AAD25DF55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3CAFAF-F440-4BEA-83C0-06215780B219}" type="datetimeFigureOut">
              <a:rPr lang="ru-RU" smtClean="0"/>
              <a:pPr/>
              <a:t>16.05.2013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0763C2-2CF3-4A8D-A2F6-52AAD25DF55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3CAFAF-F440-4BEA-83C0-06215780B219}" type="datetimeFigureOut">
              <a:rPr lang="ru-RU" smtClean="0"/>
              <a:pPr/>
              <a:t>16.05.2013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0763C2-2CF3-4A8D-A2F6-52AAD25DF55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3CAFAF-F440-4BEA-83C0-06215780B219}" type="datetimeFigureOut">
              <a:rPr lang="ru-RU" smtClean="0"/>
              <a:pPr/>
              <a:t>16.05.2013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0763C2-2CF3-4A8D-A2F6-52AAD25DF55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3CAFAF-F440-4BEA-83C0-06215780B219}" type="datetimeFigureOut">
              <a:rPr lang="ru-RU" smtClean="0"/>
              <a:pPr/>
              <a:t>16.05.2013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0763C2-2CF3-4A8D-A2F6-52AAD25DF55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3CAFAF-F440-4BEA-83C0-06215780B219}" type="datetimeFigureOut">
              <a:rPr lang="ru-RU" smtClean="0"/>
              <a:pPr/>
              <a:t>16.05.2013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0763C2-2CF3-4A8D-A2F6-52AAD25DF55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alphaModFix amt="40000"/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 userDrawn="1"/>
        </p:nvSpPr>
        <p:spPr>
          <a:xfrm>
            <a:off x="357158" y="285728"/>
            <a:ext cx="8501122" cy="6215106"/>
          </a:xfrm>
          <a:prstGeom prst="roundRect">
            <a:avLst>
              <a:gd name="adj" fmla="val 9106"/>
            </a:avLst>
          </a:prstGeom>
          <a:noFill/>
          <a:ln>
            <a:solidFill>
              <a:srgbClr val="57D3FF"/>
            </a:solidFill>
          </a:ln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" name="Рисунок 7" descr="0_75c96_b715e7d3_XL.jpeg"/>
          <p:cNvPicPr>
            <a:picLocks noChangeAspect="1"/>
          </p:cNvPicPr>
          <p:nvPr userDrawn="1"/>
        </p:nvPicPr>
        <p:blipFill>
          <a:blip r:embed="rId1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8363" t="8363"/>
          <a:stretch>
            <a:fillRect/>
          </a:stretch>
        </p:blipFill>
        <p:spPr>
          <a:xfrm>
            <a:off x="71406" y="71414"/>
            <a:ext cx="2000264" cy="200026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43CAFAF-F440-4BEA-83C0-06215780B219}" type="datetimeFigureOut">
              <a:rPr lang="ru-RU" smtClean="0"/>
              <a:pPr/>
              <a:t>16.05.2013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dirty="0" smtClean="0"/>
              <a:t>corowina.ucoz.com</a:t>
            </a:r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619672" y="0"/>
            <a:ext cx="4572000" cy="181588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800" b="1" i="1" dirty="0" smtClean="0">
                <a:solidFill>
                  <a:srgbClr val="002060"/>
                </a:solidFill>
              </a:rPr>
              <a:t>Я учу всегда уроки,</a:t>
            </a:r>
            <a:br>
              <a:rPr lang="ru-RU" sz="2800" b="1" i="1" dirty="0" smtClean="0">
                <a:solidFill>
                  <a:srgbClr val="002060"/>
                </a:solidFill>
              </a:rPr>
            </a:br>
            <a:r>
              <a:rPr lang="ru-RU" sz="2800" b="1" i="1" dirty="0" smtClean="0">
                <a:solidFill>
                  <a:srgbClr val="002060"/>
                </a:solidFill>
              </a:rPr>
              <a:t>И в кружки еще хожу.</a:t>
            </a:r>
            <a:br>
              <a:rPr lang="ru-RU" sz="2800" b="1" i="1" dirty="0" smtClean="0">
                <a:solidFill>
                  <a:srgbClr val="002060"/>
                </a:solidFill>
              </a:rPr>
            </a:br>
            <a:r>
              <a:rPr lang="ru-RU" sz="2800" b="1" i="1" dirty="0" smtClean="0">
                <a:solidFill>
                  <a:srgbClr val="002060"/>
                </a:solidFill>
              </a:rPr>
              <a:t>Свою школу очень милой</a:t>
            </a:r>
            <a:br>
              <a:rPr lang="ru-RU" sz="2800" b="1" i="1" dirty="0" smtClean="0">
                <a:solidFill>
                  <a:srgbClr val="002060"/>
                </a:solidFill>
              </a:rPr>
            </a:br>
            <a:r>
              <a:rPr lang="ru-RU" sz="2800" b="1" i="1" dirty="0" smtClean="0">
                <a:solidFill>
                  <a:srgbClr val="002060"/>
                </a:solidFill>
              </a:rPr>
              <a:t>Я, ребята, нахожу. </a:t>
            </a:r>
            <a:endParaRPr lang="ru-RU" sz="2800" b="1" i="1" dirty="0">
              <a:solidFill>
                <a:srgbClr val="002060"/>
              </a:solidFill>
            </a:endParaRPr>
          </a:p>
        </p:txBody>
      </p:sp>
      <p:pic>
        <p:nvPicPr>
          <p:cNvPr id="3" name="Рисунок 2" descr="SDC1147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51520" y="1781436"/>
            <a:ext cx="3744416" cy="2808312"/>
          </a:xfrm>
          <a:prstGeom prst="roundRect">
            <a:avLst/>
          </a:prstGeom>
          <a:ln w="38100">
            <a:solidFill>
              <a:srgbClr val="0070C0"/>
            </a:solidFill>
          </a:ln>
        </p:spPr>
      </p:pic>
      <p:pic>
        <p:nvPicPr>
          <p:cNvPr id="4" name="Рисунок 3" descr="SDC11717.JPG"/>
          <p:cNvPicPr>
            <a:picLocks noChangeAspect="1"/>
          </p:cNvPicPr>
          <p:nvPr/>
        </p:nvPicPr>
        <p:blipFill>
          <a:blip r:embed="rId4" cstate="print">
            <a:lum bright="-10000"/>
          </a:blip>
          <a:stretch>
            <a:fillRect/>
          </a:stretch>
        </p:blipFill>
        <p:spPr>
          <a:xfrm>
            <a:off x="5652120" y="188640"/>
            <a:ext cx="3168352" cy="2376264"/>
          </a:xfrm>
          <a:prstGeom prst="foldedCorner">
            <a:avLst/>
          </a:prstGeom>
          <a:ln w="38100">
            <a:solidFill>
              <a:srgbClr val="0070C0"/>
            </a:solidFill>
          </a:ln>
        </p:spPr>
      </p:pic>
      <p:pic>
        <p:nvPicPr>
          <p:cNvPr id="5" name="Рисунок 4" descr="SDC11711.JPG"/>
          <p:cNvPicPr>
            <a:picLocks noChangeAspect="1"/>
          </p:cNvPicPr>
          <p:nvPr/>
        </p:nvPicPr>
        <p:blipFill>
          <a:blip r:embed="rId5" cstate="print">
            <a:lum bright="-10000"/>
          </a:blip>
          <a:stretch>
            <a:fillRect/>
          </a:stretch>
        </p:blipFill>
        <p:spPr>
          <a:xfrm>
            <a:off x="1979712" y="3645024"/>
            <a:ext cx="3827917" cy="2870938"/>
          </a:xfrm>
          <a:prstGeom prst="round2DiagRect">
            <a:avLst/>
          </a:prstGeom>
          <a:ln w="38100">
            <a:solidFill>
              <a:srgbClr val="0070C0"/>
            </a:solidFill>
          </a:ln>
        </p:spPr>
      </p:pic>
      <p:sp>
        <p:nvSpPr>
          <p:cNvPr id="6" name="Прямоугольник 5"/>
          <p:cNvSpPr/>
          <p:nvPr/>
        </p:nvSpPr>
        <p:spPr>
          <a:xfrm>
            <a:off x="4139952" y="2492896"/>
            <a:ext cx="410445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chemeClr val="tx2">
                    <a:lumMod val="50000"/>
                  </a:schemeClr>
                </a:solidFill>
              </a:rPr>
              <a:t>«Юные музееведы»</a:t>
            </a:r>
            <a:endParaRPr lang="ru-RU" sz="2800" b="1" dirty="0">
              <a:solidFill>
                <a:schemeClr val="tx2">
                  <a:lumMod val="50000"/>
                </a:schemeClr>
              </a:solidFill>
            </a:endParaRPr>
          </a:p>
        </p:txBody>
      </p:sp>
      <p:pic>
        <p:nvPicPr>
          <p:cNvPr id="7" name="Рисунок 6" descr="SDC11709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012160" y="2924944"/>
            <a:ext cx="2787774" cy="3717032"/>
          </a:xfrm>
          <a:prstGeom prst="ellipse">
            <a:avLst/>
          </a:prstGeom>
          <a:ln w="57150">
            <a:solidFill>
              <a:srgbClr val="0070C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SDC1114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547664" y="764704"/>
            <a:ext cx="2808312" cy="2106234"/>
          </a:xfrm>
          <a:prstGeom prst="rect">
            <a:avLst/>
          </a:prstGeom>
          <a:ln w="38100">
            <a:solidFill>
              <a:srgbClr val="0070C0"/>
            </a:solidFill>
          </a:ln>
        </p:spPr>
      </p:pic>
      <p:pic>
        <p:nvPicPr>
          <p:cNvPr id="3" name="Рисунок 2" descr="SDC11145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076056" y="836712"/>
            <a:ext cx="3600400" cy="2700300"/>
          </a:xfrm>
          <a:prstGeom prst="snip2DiagRect">
            <a:avLst/>
          </a:prstGeom>
          <a:ln w="38100">
            <a:solidFill>
              <a:srgbClr val="0070C0"/>
            </a:solidFill>
          </a:ln>
        </p:spPr>
      </p:pic>
      <p:sp>
        <p:nvSpPr>
          <p:cNvPr id="4" name="Прямоугольник 3"/>
          <p:cNvSpPr/>
          <p:nvPr/>
        </p:nvSpPr>
        <p:spPr>
          <a:xfrm>
            <a:off x="2483768" y="260648"/>
            <a:ext cx="518457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dirty="0" smtClean="0">
                <a:solidFill>
                  <a:srgbClr val="002060"/>
                </a:solidFill>
              </a:rPr>
              <a:t>В здоровом теле – здоровый дух.</a:t>
            </a:r>
            <a:endParaRPr lang="ru-RU" sz="2400" b="1" i="1" dirty="0">
              <a:solidFill>
                <a:srgbClr val="002060"/>
              </a:solidFill>
            </a:endParaRPr>
          </a:p>
        </p:txBody>
      </p:sp>
      <p:pic>
        <p:nvPicPr>
          <p:cNvPr id="5" name="Рисунок 4" descr="SDC11161.JPG"/>
          <p:cNvPicPr>
            <a:picLocks noChangeAspect="1"/>
          </p:cNvPicPr>
          <p:nvPr/>
        </p:nvPicPr>
        <p:blipFill>
          <a:blip r:embed="rId5" cstate="print">
            <a:lum bright="-10000"/>
          </a:blip>
          <a:srcRect t="17346" r="10559"/>
          <a:stretch>
            <a:fillRect/>
          </a:stretch>
        </p:blipFill>
        <p:spPr>
          <a:xfrm>
            <a:off x="467543" y="3140968"/>
            <a:ext cx="4583809" cy="3176972"/>
          </a:xfrm>
          <a:prstGeom prst="snip2DiagRect">
            <a:avLst/>
          </a:prstGeom>
          <a:ln w="38100">
            <a:solidFill>
              <a:srgbClr val="0070C0"/>
            </a:solidFill>
          </a:ln>
        </p:spPr>
      </p:pic>
      <p:pic>
        <p:nvPicPr>
          <p:cNvPr id="6" name="Рисунок 5" descr="SDC11197.JPG"/>
          <p:cNvPicPr>
            <a:picLocks noChangeAspect="1"/>
          </p:cNvPicPr>
          <p:nvPr/>
        </p:nvPicPr>
        <p:blipFill>
          <a:blip r:embed="rId6" cstate="print">
            <a:lum bright="-10000"/>
          </a:blip>
          <a:stretch>
            <a:fillRect/>
          </a:stretch>
        </p:blipFill>
        <p:spPr>
          <a:xfrm>
            <a:off x="5436096" y="4077072"/>
            <a:ext cx="3384376" cy="2538282"/>
          </a:xfrm>
          <a:prstGeom prst="round2DiagRect">
            <a:avLst/>
          </a:prstGeom>
          <a:ln w="38100">
            <a:solidFill>
              <a:srgbClr val="0070C0"/>
            </a:solidFill>
          </a:ln>
        </p:spPr>
      </p:pic>
      <p:sp>
        <p:nvSpPr>
          <p:cNvPr id="7" name="Прямоугольник 6"/>
          <p:cNvSpPr/>
          <p:nvPr/>
        </p:nvSpPr>
        <p:spPr>
          <a:xfrm>
            <a:off x="6084168" y="3645024"/>
            <a:ext cx="237626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День здоровья.</a:t>
            </a:r>
            <a:endParaRPr lang="ru-RU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503</TotalTime>
  <Words>22</Words>
  <Application>Microsoft Office PowerPoint</Application>
  <PresentationFormat>Экран (4:3)</PresentationFormat>
  <Paragraphs>7</Paragraphs>
  <Slides>2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1</cp:lastModifiedBy>
  <cp:revision>30</cp:revision>
  <dcterms:created xsi:type="dcterms:W3CDTF">2013-01-06T18:32:13Z</dcterms:created>
  <dcterms:modified xsi:type="dcterms:W3CDTF">2013-05-16T18:47:30Z</dcterms:modified>
</cp:coreProperties>
</file>