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Конкурс военной песни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92696"/>
            <a:ext cx="7772400" cy="36004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В.П.Соловьев – Седой, А.И.Фатьянов</a:t>
            </a:r>
          </a:p>
          <a:p>
            <a:endParaRPr lang="ru-RU" sz="4800" dirty="0" smtClean="0"/>
          </a:p>
          <a:p>
            <a:pPr algn="ctr"/>
            <a:r>
              <a:rPr lang="ru-RU" sz="4800" i="1" dirty="0" smtClean="0">
                <a:solidFill>
                  <a:srgbClr val="0070C0"/>
                </a:solidFill>
              </a:rPr>
              <a:t>«Мы друзья - перелетные птицы»</a:t>
            </a:r>
            <a:endParaRPr lang="ru-RU" sz="48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1\Desktop\5 класс\военная песня\pv_16428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20688"/>
            <a:ext cx="7272808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1\Desktop\5 класс\военная песня\sm__ggg_61120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7488832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1\Desktop\5 класс\военная песня\sm__ggg_61121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48680"/>
            <a:ext cx="7704856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1\Desktop\5 класс\военная песня\sm__ggg_61120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7416823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1\Desktop\5 класс\военная песня\sm__ggg_6112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848872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1\Desktop\5 класс\военная песня\sm__ggg_61121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704856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32656"/>
            <a:ext cx="7772400" cy="6022904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« Кто сказал, что надо бросить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Песни  на  войне ?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После  боя сердце просит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Музыки  вдвойне ».</a:t>
            </a:r>
          </a:p>
          <a:p>
            <a:pPr algn="ctr">
              <a:buNone/>
            </a:pPr>
            <a:r>
              <a:rPr lang="ru-RU" dirty="0" smtClean="0"/>
              <a:t>                                                   </a:t>
            </a:r>
          </a:p>
          <a:p>
            <a:pPr algn="ctr">
              <a:buNone/>
            </a:pPr>
            <a:r>
              <a:rPr lang="ru-RU" dirty="0" smtClean="0"/>
              <a:t>                                                ( Лебедев – Кумач)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1\Desktop\5 класс\военная песня\%D0%A4%D0%B0%D1%82%D1%8C%D1%8F%D0%BD%D0%BE%D0%B2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76672"/>
            <a:ext cx="3312368" cy="460851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403648" y="2060848"/>
            <a:ext cx="607666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Автор слов</a:t>
            </a:r>
          </a:p>
          <a:p>
            <a:r>
              <a:rPr lang="ru-RU" sz="3600" dirty="0" smtClean="0"/>
              <a:t>Алексей Иванович Фатьянов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html:file://C:\Users\1\Desktop\5%20класс\военная%20песня\Василий%20Павлович%20СОЛОВЬЁВ-СЕДОЙ%20%20Биография%20%20Фотография.mht!http://belopolye.narod.ru/known_people/april/img/soloviev-sedo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3024336" cy="45365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43608" y="3212976"/>
            <a:ext cx="78488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dirty="0" smtClean="0"/>
              <a:t>Композитор</a:t>
            </a:r>
          </a:p>
          <a:p>
            <a:r>
              <a:rPr lang="ru-RU" sz="3600" dirty="0" smtClean="0"/>
              <a:t>Василий Павлович  Соловьев -  Седой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76672"/>
            <a:ext cx="7772400" cy="58788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Фильм </a:t>
            </a: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 « Небесный тихоход »</a:t>
            </a:r>
          </a:p>
          <a:p>
            <a:pPr algn="ctr">
              <a:buNone/>
            </a:pP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1945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1\Desktop\5 класс\военная песня\sm__ggg_6112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764704"/>
            <a:ext cx="6624736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esktop\5 класс\военная песня\sm_12678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7056784" cy="5472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1\Desktop\5 класс\военная песня\sm_126784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7056783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1\Desktop\5 класс\военная песня\pv_1222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836712"/>
            <a:ext cx="7056784" cy="54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1\Desktop\5 класс\военная песня\sm__ggg_61120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6672"/>
            <a:ext cx="7344815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</TotalTime>
  <Words>56</Words>
  <Application>Microsoft Office PowerPoint</Application>
  <PresentationFormat>Экран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Метро</vt:lpstr>
      <vt:lpstr>   Конкурс военной песни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Конкурс военной песни</dc:title>
  <dc:creator>1</dc:creator>
  <cp:lastModifiedBy>1</cp:lastModifiedBy>
  <cp:revision>6</cp:revision>
  <dcterms:created xsi:type="dcterms:W3CDTF">2011-02-20T19:05:36Z</dcterms:created>
  <dcterms:modified xsi:type="dcterms:W3CDTF">2011-02-20T20:03:14Z</dcterms:modified>
</cp:coreProperties>
</file>