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1" initials="1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3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20.02.2011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Конкурс военной песни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692696"/>
            <a:ext cx="7772400" cy="3600400"/>
          </a:xfrm>
        </p:spPr>
        <p:txBody>
          <a:bodyPr>
            <a:noAutofit/>
          </a:bodyPr>
          <a:lstStyle/>
          <a:p>
            <a:r>
              <a:rPr lang="ru-RU" sz="4800" dirty="0" smtClean="0"/>
              <a:t>В.П.Соловьев – Седой, А.И.Фатьянов</a:t>
            </a:r>
          </a:p>
          <a:p>
            <a:endParaRPr lang="ru-RU" sz="4800" dirty="0" smtClean="0"/>
          </a:p>
          <a:p>
            <a:pPr algn="ctr"/>
            <a:r>
              <a:rPr lang="ru-RU" sz="4800" i="1" dirty="0" smtClean="0">
                <a:solidFill>
                  <a:srgbClr val="0070C0"/>
                </a:solidFill>
              </a:rPr>
              <a:t>«Мы друзья - перелетные птицы»</a:t>
            </a:r>
            <a:endParaRPr lang="ru-RU" sz="48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1\Desktop\5 класс\военная песня\pv_16428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620688"/>
            <a:ext cx="7272808" cy="54726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1\Desktop\5 класс\военная песня\sm__ggg_611208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764704"/>
            <a:ext cx="7488832" cy="55446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1\Desktop\5 класс\военная песня\sm__ggg_61121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548680"/>
            <a:ext cx="7704856" cy="57606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Users\1\Desktop\5 класс\военная песня\sm__ggg_61120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764704"/>
            <a:ext cx="7416823" cy="54726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Users\1\Desktop\5 класс\военная песня\sm__ggg_61120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548680"/>
            <a:ext cx="7848872" cy="56166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Users\1\Desktop\5 класс\военная песня\sm__ggg_61121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620688"/>
            <a:ext cx="7704856" cy="56166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332656"/>
            <a:ext cx="7772400" cy="6022904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sz="4000" dirty="0" smtClean="0"/>
          </a:p>
          <a:p>
            <a:pPr algn="ctr"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« Кто сказал, что надо бросить</a:t>
            </a:r>
          </a:p>
          <a:p>
            <a:pPr algn="ctr"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Песни  на  войне ? </a:t>
            </a:r>
          </a:p>
          <a:p>
            <a:pPr algn="ctr"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После  боя сердце просит</a:t>
            </a:r>
          </a:p>
          <a:p>
            <a:pPr algn="ctr"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Музыки  вдвойне ».</a:t>
            </a:r>
          </a:p>
          <a:p>
            <a:pPr algn="ctr">
              <a:buNone/>
            </a:pPr>
            <a:r>
              <a:rPr lang="ru-RU" dirty="0" smtClean="0"/>
              <a:t>                                                   </a:t>
            </a:r>
          </a:p>
          <a:p>
            <a:pPr algn="ctr">
              <a:buNone/>
            </a:pPr>
            <a:r>
              <a:rPr lang="ru-RU" dirty="0" smtClean="0"/>
              <a:t>                                                ( Лебедев – Кумач)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C:\Users\1\Desktop\5 класс\военная песня\%D0%A4%D0%B0%D1%82%D1%8C%D1%8F%D0%BD%D0%BE%D0%B2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476672"/>
            <a:ext cx="3312368" cy="4608512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1403648" y="2060848"/>
            <a:ext cx="6076664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3200" dirty="0" smtClean="0"/>
          </a:p>
          <a:p>
            <a:endParaRPr lang="ru-RU" sz="3200" dirty="0" smtClean="0"/>
          </a:p>
          <a:p>
            <a:endParaRPr lang="ru-RU" sz="3200" dirty="0" smtClean="0"/>
          </a:p>
          <a:p>
            <a:endParaRPr lang="ru-RU" sz="3200" dirty="0" smtClean="0"/>
          </a:p>
          <a:p>
            <a:endParaRPr lang="ru-RU" sz="3200" dirty="0" smtClean="0"/>
          </a:p>
          <a:p>
            <a:endParaRPr lang="ru-RU" sz="3200" dirty="0" smtClean="0"/>
          </a:p>
          <a:p>
            <a:r>
              <a:rPr lang="ru-RU" sz="3200" dirty="0" smtClean="0"/>
              <a:t>Автор слов</a:t>
            </a:r>
          </a:p>
          <a:p>
            <a:r>
              <a:rPr lang="ru-RU" sz="3600" dirty="0" smtClean="0"/>
              <a:t>Алексей Иванович Фатьянов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mhtml:file://C:\Users\1\Desktop\5%20класс\военная%20песня\Василий%20Павлович%20СОЛОВЬЁВ-СЕДОЙ%20%20Биография%20%20Фотография.mht!http://belopolye.narod.ru/known_people/april/img/soloviev-sedoy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548680"/>
            <a:ext cx="3024336" cy="453650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43608" y="3212976"/>
            <a:ext cx="7848872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2800" dirty="0" smtClean="0"/>
              <a:t>Композитор</a:t>
            </a:r>
          </a:p>
          <a:p>
            <a:r>
              <a:rPr lang="ru-RU" sz="3600" dirty="0" smtClean="0"/>
              <a:t>Василий Павлович  Соловьев -  Седой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476672"/>
            <a:ext cx="7772400" cy="587888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3200" dirty="0" smtClean="0"/>
          </a:p>
          <a:p>
            <a:pPr algn="ctr">
              <a:buNone/>
            </a:pPr>
            <a:endParaRPr lang="ru-RU" sz="3200" dirty="0" smtClean="0"/>
          </a:p>
          <a:p>
            <a:pPr algn="ctr">
              <a:buNone/>
            </a:pPr>
            <a:r>
              <a:rPr lang="ru-RU" sz="3200" dirty="0" smtClean="0"/>
              <a:t>Фильм </a:t>
            </a:r>
            <a:endParaRPr lang="ru-RU" sz="5400" dirty="0" smtClean="0"/>
          </a:p>
          <a:p>
            <a:pPr algn="ctr">
              <a:buNone/>
            </a:pPr>
            <a:r>
              <a:rPr lang="ru-RU" sz="5400" dirty="0" smtClean="0"/>
              <a:t> « Небесный тихоход »</a:t>
            </a:r>
          </a:p>
          <a:p>
            <a:pPr algn="ctr">
              <a:buNone/>
            </a:pPr>
            <a:endParaRPr lang="ru-RU" sz="5400" dirty="0" smtClean="0"/>
          </a:p>
          <a:p>
            <a:pPr algn="ctr">
              <a:buNone/>
            </a:pPr>
            <a:r>
              <a:rPr lang="ru-RU" sz="5400" dirty="0" smtClean="0"/>
              <a:t>1945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1\Desktop\5 класс\военная песня\sm__ggg_61121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764704"/>
            <a:ext cx="6624736" cy="5184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1\Desktop\5 класс\военная песня\sm_126784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692696"/>
            <a:ext cx="7056784" cy="54726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1\Desktop\5 класс\военная песня\sm_1267848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692696"/>
            <a:ext cx="7056783" cy="54726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1\Desktop\5 класс\военная песня\pv_1222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836712"/>
            <a:ext cx="7056784" cy="54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1\Desktop\5 класс\военная песня\sm__ggg_611205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476672"/>
            <a:ext cx="7344815" cy="59766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46</TotalTime>
  <Words>56</Words>
  <Application>Microsoft Office PowerPoint</Application>
  <PresentationFormat>Экран (4:3)</PresentationFormat>
  <Paragraphs>34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Метро</vt:lpstr>
      <vt:lpstr>   Конкурс военной песни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Конкурс военной песни</dc:title>
  <dc:creator>1</dc:creator>
  <cp:lastModifiedBy>1</cp:lastModifiedBy>
  <cp:revision>6</cp:revision>
  <dcterms:created xsi:type="dcterms:W3CDTF">2011-02-20T19:05:36Z</dcterms:created>
  <dcterms:modified xsi:type="dcterms:W3CDTF">2011-02-20T20:03:14Z</dcterms:modified>
</cp:coreProperties>
</file>