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63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D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BB320-0212-4948-897E-D3770E6D1D9A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0D3190-56AE-416D-8C0A-6E423F825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0D3190-56AE-416D-8C0A-6E423F8253A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0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357158" y="285728"/>
            <a:ext cx="8501122" cy="6215106"/>
          </a:xfrm>
          <a:prstGeom prst="roundRect">
            <a:avLst>
              <a:gd name="adj" fmla="val 9106"/>
            </a:avLst>
          </a:prstGeom>
          <a:noFill/>
          <a:ln>
            <a:solidFill>
              <a:srgbClr val="57D3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0_75c96_b715e7d3_XL.jpeg"/>
          <p:cNvPicPr>
            <a:picLocks noChangeAspect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363" t="8363"/>
          <a:stretch>
            <a:fillRect/>
          </a:stretch>
        </p:blipFill>
        <p:spPr>
          <a:xfrm>
            <a:off x="71406" y="71414"/>
            <a:ext cx="2000264" cy="20002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CAFAF-F440-4BEA-83C0-06215780B219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corowina.ucoz.com</a:t>
            </a: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DC116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332656"/>
            <a:ext cx="3768419" cy="2826314"/>
          </a:xfrm>
          <a:prstGeom prst="round1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  <p:pic>
        <p:nvPicPr>
          <p:cNvPr id="3" name="Рисунок 2" descr="em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1628800"/>
            <a:ext cx="2982466" cy="1398031"/>
          </a:xfrm>
          <a:prstGeom prst="round1Rect">
            <a:avLst/>
          </a:prstGeom>
        </p:spPr>
      </p:pic>
      <p:pic>
        <p:nvPicPr>
          <p:cNvPr id="4" name="Рисунок 3" descr="IMG_0283.JPG"/>
          <p:cNvPicPr>
            <a:picLocks noChangeAspect="1"/>
          </p:cNvPicPr>
          <p:nvPr/>
        </p:nvPicPr>
        <p:blipFill>
          <a:blip r:embed="rId4" cstate="print"/>
          <a:srcRect l="4348" t="11594" r="5797" b="14976"/>
          <a:stretch>
            <a:fillRect/>
          </a:stretch>
        </p:blipFill>
        <p:spPr>
          <a:xfrm>
            <a:off x="971600" y="4077072"/>
            <a:ext cx="3456384" cy="2575345"/>
          </a:xfrm>
          <a:prstGeom prst="snip2Diag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  <p:pic>
        <p:nvPicPr>
          <p:cNvPr id="6" name="Рисунок 5" descr="IMG_0292.JPG"/>
          <p:cNvPicPr>
            <a:picLocks noChangeAspect="1"/>
          </p:cNvPicPr>
          <p:nvPr/>
        </p:nvPicPr>
        <p:blipFill>
          <a:blip r:embed="rId5" cstate="print"/>
          <a:srcRect l="7476" t="8001" r="11413" b="4851"/>
          <a:stretch>
            <a:fillRect/>
          </a:stretch>
        </p:blipFill>
        <p:spPr>
          <a:xfrm>
            <a:off x="5076056" y="3501008"/>
            <a:ext cx="3663733" cy="2952328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  <p:pic>
        <p:nvPicPr>
          <p:cNvPr id="7" name="Рисунок 6" descr="IMG_0289.JPG"/>
          <p:cNvPicPr>
            <a:picLocks noChangeAspect="1"/>
          </p:cNvPicPr>
          <p:nvPr/>
        </p:nvPicPr>
        <p:blipFill>
          <a:blip r:embed="rId6" cstate="print"/>
          <a:srcRect l="5113" t="12201" r="4326" b="15350"/>
          <a:stretch>
            <a:fillRect/>
          </a:stretch>
        </p:blipFill>
        <p:spPr>
          <a:xfrm>
            <a:off x="539552" y="1354268"/>
            <a:ext cx="3096344" cy="2257751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1763688" y="3573016"/>
            <a:ext cx="32403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Высаживаем деревья.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47664" y="0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</a:rPr>
              <a:t>Я обнял глобус – шар земной.</a:t>
            </a:r>
          </a:p>
          <a:p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</a:rPr>
              <a:t>Один над сушей и водой.</a:t>
            </a:r>
          </a:p>
          <a:p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</a:rPr>
              <a:t>В руках моих материки</a:t>
            </a:r>
          </a:p>
          <a:p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</a:rPr>
              <a:t>Мне тихо шепчут: «Береги».</a:t>
            </a:r>
          </a:p>
          <a:p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</a:rPr>
              <a:t> 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DC116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188640"/>
            <a:ext cx="3516899" cy="2772308"/>
          </a:xfrm>
          <a:prstGeom prst="round1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  <p:pic>
        <p:nvPicPr>
          <p:cNvPr id="3" name="Рисунок 2" descr="SDC116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2348880"/>
            <a:ext cx="2250250" cy="3000333"/>
          </a:xfrm>
          <a:prstGeom prst="roundRect">
            <a:avLst/>
          </a:prstGeom>
          <a:ln w="28575">
            <a:solidFill>
              <a:schemeClr val="tx2">
                <a:lumMod val="75000"/>
              </a:schemeClr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5436096" y="2996952"/>
            <a:ext cx="3930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В пожарной части города.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772816"/>
            <a:ext cx="18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Изучаем ПДД.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Рисунок 5" descr="IMG_0276.JPG"/>
          <p:cNvPicPr>
            <a:picLocks noChangeAspect="1"/>
          </p:cNvPicPr>
          <p:nvPr/>
        </p:nvPicPr>
        <p:blipFill>
          <a:blip r:embed="rId5" cstate="print"/>
          <a:srcRect t="4545" r="6061"/>
          <a:stretch>
            <a:fillRect/>
          </a:stretch>
        </p:blipFill>
        <p:spPr>
          <a:xfrm>
            <a:off x="2915816" y="1556792"/>
            <a:ext cx="2232248" cy="3024336"/>
          </a:xfrm>
          <a:prstGeom prst="roundRect">
            <a:avLst/>
          </a:prstGeom>
          <a:ln w="28575">
            <a:solidFill>
              <a:schemeClr val="tx2">
                <a:lumMod val="75000"/>
              </a:schemeClr>
            </a:solidFill>
          </a:ln>
        </p:spPr>
      </p:pic>
      <p:pic>
        <p:nvPicPr>
          <p:cNvPr id="7" name="Рисунок 6" descr="IMG_0255.JPG"/>
          <p:cNvPicPr>
            <a:picLocks noChangeAspect="1"/>
          </p:cNvPicPr>
          <p:nvPr/>
        </p:nvPicPr>
        <p:blipFill>
          <a:blip r:embed="rId6" cstate="print">
            <a:lum bright="-10000"/>
          </a:blip>
          <a:srcRect t="7768" r="12609" b="4194"/>
          <a:stretch>
            <a:fillRect/>
          </a:stretch>
        </p:blipFill>
        <p:spPr>
          <a:xfrm>
            <a:off x="5364088" y="3717032"/>
            <a:ext cx="3240360" cy="2448272"/>
          </a:xfrm>
          <a:prstGeom prst="roundRect">
            <a:avLst/>
          </a:prstGeom>
          <a:ln w="28575">
            <a:solidFill>
              <a:schemeClr val="tx2">
                <a:lumMod val="75000"/>
              </a:schemeClr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5198496" y="6237312"/>
            <a:ext cx="39455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Кл. час «Мы против наркотиков»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Рисунок 8" descr="IMG_0274.JPG"/>
          <p:cNvPicPr>
            <a:picLocks noChangeAspect="1"/>
          </p:cNvPicPr>
          <p:nvPr/>
        </p:nvPicPr>
        <p:blipFill>
          <a:blip r:embed="rId7" cstate="print"/>
          <a:srcRect l="8990" t="2997" r="32574"/>
          <a:stretch>
            <a:fillRect/>
          </a:stretch>
        </p:blipFill>
        <p:spPr>
          <a:xfrm>
            <a:off x="1907704" y="3645024"/>
            <a:ext cx="2448272" cy="3048071"/>
          </a:xfrm>
          <a:prstGeom prst="roundRect">
            <a:avLst/>
          </a:prstGeom>
          <a:ln w="28575">
            <a:solidFill>
              <a:schemeClr val="tx2">
                <a:lumMod val="75000"/>
              </a:schemeClr>
            </a:solidFill>
          </a:ln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115616" y="188640"/>
            <a:ext cx="44237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Ты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mbria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пешеход!  И должен помнить,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нужно правила движенья знать.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Быть осторожным, их запомнив,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никогда не нарушать.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</TotalTime>
  <Words>69</Words>
  <Application>Microsoft Office PowerPoint</Application>
  <PresentationFormat>Экран (4:3)</PresentationFormat>
  <Paragraphs>14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1</cp:lastModifiedBy>
  <cp:revision>30</cp:revision>
  <dcterms:created xsi:type="dcterms:W3CDTF">2013-01-06T18:32:13Z</dcterms:created>
  <dcterms:modified xsi:type="dcterms:W3CDTF">2013-05-16T18:57:18Z</dcterms:modified>
</cp:coreProperties>
</file>