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1" r:id="rId4"/>
    <p:sldId id="260" r:id="rId5"/>
    <p:sldId id="257" r:id="rId6"/>
    <p:sldId id="259" r:id="rId7"/>
    <p:sldId id="258" r:id="rId8"/>
    <p:sldId id="2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FA02-C10B-4CBF-9C09-BFF427950011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2F2E-1B0B-42D9-8C23-F2B6D2859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7ACD-8553-4613-ACD0-D40F5CDCA08F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5D62-43A9-4872-8DA4-19EA8DBAF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1947-D8F6-4893-9953-9982794757F4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CCA-A92C-4F6F-B0AA-EA517B6C0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46AD-D899-4FF5-AA5F-C093B45E0E0A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D1C3-0EC6-42D8-9C1C-B3C2B609D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58EB3-EA6A-4C4A-ACF7-BADC15F73894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5AAD-5650-4878-8F62-360DB6369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2759-160B-475F-BE60-10D14E1C9500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66D93-66D1-4B39-8897-FE3524EF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0EB9-CF97-4651-98F5-421399150194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45D2-E957-4D68-950E-599BB12FE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F0D8-C9B6-44D0-99DA-C26A78BC0AA1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5BDE-24A9-4BE9-82F7-A71F0C7FE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010F-CADC-4095-8EEE-D1F74EA1FA5E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3974C-ED70-4B0A-B31A-7D6424E74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1393-01D8-4688-877C-9F454224B226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A731-677F-432C-A58A-314AF795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A96E-F6D9-419E-9128-F3686B94B58B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56CF-05FA-489C-9434-B1805D75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C8C74-05C9-44A8-8178-F8C1AA01357B}" type="datetimeFigureOut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9370F-C0B0-415C-B3CB-BBCEAD940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f_554163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hm5_8_1_2_b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hm5_8_1_2_b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43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09600" y="457200"/>
            <a:ext cx="747553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Дмитрий Шостакович   на крыше  готов</a:t>
            </a:r>
          </a:p>
          <a:p>
            <a:r>
              <a:rPr lang="ru-RU" sz="3200">
                <a:latin typeface="Times New Roman" pitchFamily="18" charset="0"/>
              </a:rPr>
              <a:t>к тушению «зажигалок».                             </a:t>
            </a: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48495366_2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4250684zq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09600" y="6334125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6a00d83451cb2869e200e554a4acff8834-640w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28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632460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</a:rPr>
              <a:t>       Невский проспект во время бомбежки</a:t>
            </a:r>
            <a:r>
              <a:rPr lang="ru-RU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image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524000"/>
            <a:ext cx="4762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18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Times New Roman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домашний</cp:lastModifiedBy>
  <cp:revision>2</cp:revision>
  <dcterms:modified xsi:type="dcterms:W3CDTF">2010-10-31T14:06:55Z</dcterms:modified>
</cp:coreProperties>
</file>