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C10"/>
    <a:srgbClr val="1E2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79165"/>
            <a:ext cx="7117180" cy="3508620"/>
          </a:xfrm>
        </p:spPr>
        <p:txBody>
          <a:bodyPr/>
          <a:lstStyle/>
          <a:p>
            <a:pPr algn="ctr"/>
            <a: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dirty="0" smtClean="0">
                <a:solidFill>
                  <a:srgbClr val="363C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людей, которые зависят от состояния погоды</a:t>
            </a:r>
            <a:endParaRPr lang="ru-RU" sz="5400" i="1" dirty="0">
              <a:solidFill>
                <a:srgbClr val="363C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esktop\89855550_42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29892" cy="25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Thunderstorm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694" cy="2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дежда\Desktop\65765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5104"/>
            <a:ext cx="30956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9019" cy="1601148"/>
          </a:xfrm>
        </p:spPr>
        <p:txBody>
          <a:bodyPr/>
          <a:lstStyle/>
          <a:p>
            <a:r>
              <a:rPr lang="ru-RU" sz="7200" dirty="0" smtClean="0">
                <a:solidFill>
                  <a:srgbClr val="363C10"/>
                </a:solidFill>
              </a:rPr>
              <a:t>Пилот</a:t>
            </a:r>
            <a:endParaRPr lang="ru-RU" sz="7200" dirty="0">
              <a:solidFill>
                <a:srgbClr val="363C10"/>
              </a:solidFill>
            </a:endParaRPr>
          </a:p>
        </p:txBody>
      </p:sp>
      <p:pic>
        <p:nvPicPr>
          <p:cNvPr id="2050" name="Picture 2" descr="C:\Users\Надежда\Desktop\2f666b1ad2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92" y="40466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amazing-lifting-off-air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0913"/>
            <a:ext cx="5688632" cy="33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Desktop\89855550_427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804987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363C10"/>
                </a:solidFill>
              </a:rPr>
              <a:t>Штурман</a:t>
            </a:r>
            <a:br>
              <a:rPr lang="ru-RU" sz="4800" dirty="0" smtClean="0">
                <a:solidFill>
                  <a:srgbClr val="363C10"/>
                </a:solidFill>
              </a:rPr>
            </a:br>
            <a:r>
              <a:rPr lang="ru-RU" sz="4800" dirty="0" smtClean="0">
                <a:solidFill>
                  <a:srgbClr val="363C10"/>
                </a:solidFill>
              </a:rPr>
              <a:t> корабля</a:t>
            </a:r>
            <a:endParaRPr lang="ru-RU" sz="4800" dirty="0">
              <a:solidFill>
                <a:srgbClr val="363C10"/>
              </a:solidFill>
            </a:endParaRPr>
          </a:p>
        </p:txBody>
      </p:sp>
      <p:pic>
        <p:nvPicPr>
          <p:cNvPr id="3074" name="Picture 2" descr="C:\Users\Надежда\Desktop\x_902c1d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213751" cy="281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64" y="3360173"/>
            <a:ext cx="4765485" cy="31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ежда\Desktop\227_Voyager-of-the-S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0" y="2276872"/>
            <a:ext cx="4410683" cy="31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9019" cy="1385124"/>
          </a:xfrm>
        </p:spPr>
        <p:txBody>
          <a:bodyPr/>
          <a:lstStyle/>
          <a:p>
            <a:r>
              <a:rPr lang="ru-RU" sz="4800" dirty="0" smtClean="0">
                <a:solidFill>
                  <a:srgbClr val="363C10"/>
                </a:solidFill>
              </a:rPr>
              <a:t>Водитель</a:t>
            </a:r>
            <a:endParaRPr lang="ru-RU" sz="4800" dirty="0">
              <a:solidFill>
                <a:srgbClr val="363C10"/>
              </a:solidFill>
            </a:endParaRPr>
          </a:p>
        </p:txBody>
      </p:sp>
      <p:pic>
        <p:nvPicPr>
          <p:cNvPr id="4098" name="Picture 2" descr="C:\Users\Надежда\Desktop\couri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0673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esktop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0664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дежда\Desktop\Thunderstorm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194468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1457132"/>
          </a:xfrm>
        </p:spPr>
        <p:txBody>
          <a:bodyPr/>
          <a:lstStyle/>
          <a:p>
            <a:r>
              <a:rPr lang="ru-RU" sz="4800" dirty="0" smtClean="0">
                <a:solidFill>
                  <a:srgbClr val="363C10"/>
                </a:solidFill>
              </a:rPr>
              <a:t>Строитель</a:t>
            </a:r>
            <a:endParaRPr lang="ru-RU" sz="4800" dirty="0">
              <a:solidFill>
                <a:srgbClr val="363C10"/>
              </a:solidFill>
            </a:endParaRPr>
          </a:p>
        </p:txBody>
      </p:sp>
      <p:pic>
        <p:nvPicPr>
          <p:cNvPr id="5122" name="Picture 2" descr="C:\Users\Надежда\Desktop\img13428019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617803" cy="30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ежда\Desktop\thumb_zhilio_540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дежда\Desktop\89855550_427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3813"/>
            <a:ext cx="1804987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18" y="675724"/>
            <a:ext cx="7840937" cy="1241108"/>
          </a:xfrm>
        </p:spPr>
        <p:txBody>
          <a:bodyPr/>
          <a:lstStyle/>
          <a:p>
            <a:r>
              <a:rPr lang="ru-RU" sz="4800" dirty="0" smtClean="0">
                <a:solidFill>
                  <a:srgbClr val="363C10"/>
                </a:solidFill>
              </a:rPr>
              <a:t>Хлебороб</a:t>
            </a:r>
            <a:endParaRPr lang="ru-RU" sz="4800" dirty="0">
              <a:solidFill>
                <a:srgbClr val="363C10"/>
              </a:solidFill>
            </a:endParaRPr>
          </a:p>
        </p:txBody>
      </p:sp>
      <p:pic>
        <p:nvPicPr>
          <p:cNvPr id="6146" name="Picture 2" descr="C:\Users\Надежда\Desktop\x400_12_1642243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34" y="404664"/>
            <a:ext cx="50833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дежда\Desktop\15807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34" y="335699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дежда\Desktop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8" y="2312876"/>
            <a:ext cx="3979013" cy="27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адежда\Desktop\Thunderstorm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6566"/>
            <a:ext cx="1368623" cy="15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1385124"/>
          </a:xfrm>
        </p:spPr>
        <p:txBody>
          <a:bodyPr/>
          <a:lstStyle/>
          <a:p>
            <a:r>
              <a:rPr lang="ru-RU" sz="4800" dirty="0" smtClean="0">
                <a:solidFill>
                  <a:srgbClr val="363C10"/>
                </a:solidFill>
              </a:rPr>
              <a:t>Геолог</a:t>
            </a:r>
            <a:endParaRPr lang="ru-RU" sz="4800" dirty="0">
              <a:solidFill>
                <a:srgbClr val="363C10"/>
              </a:solidFill>
            </a:endParaRPr>
          </a:p>
        </p:txBody>
      </p:sp>
      <p:pic>
        <p:nvPicPr>
          <p:cNvPr id="7170" name="Picture 2" descr="C:\Users\Надежда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5434881" cy="35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ежда\Desktop\fc05b6a7a5128d9cf2c46556e31f88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724230" cy="35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дежда\Desktop\89855550_427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804987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4481468"/>
          </a:xfrm>
        </p:spPr>
        <p:txBody>
          <a:bodyPr/>
          <a:lstStyle/>
          <a:p>
            <a:pPr algn="ctr"/>
            <a:r>
              <a:rPr lang="ru-RU" sz="7200" i="1" dirty="0" smtClean="0">
                <a:solidFill>
                  <a:srgbClr val="363C10"/>
                </a:solidFill>
              </a:rPr>
              <a:t>Спасибо за внимание!</a:t>
            </a:r>
            <a:endParaRPr lang="ru-RU" sz="7200" i="1" dirty="0">
              <a:solidFill>
                <a:srgbClr val="363C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96753"/>
            <a:ext cx="7125112" cy="792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адежда\Desktop\89855550_427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804987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дежда\Desktop\Thunderstorm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194468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Надежда\Desktop\65765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63" y="3777134"/>
            <a:ext cx="3088779" cy="28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19</TotalTime>
  <Words>10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Summer</vt:lpstr>
      <vt:lpstr>      Профессии людей, которые зависят от состояния погоды</vt:lpstr>
      <vt:lpstr>Пилот</vt:lpstr>
      <vt:lpstr>Штурман  корабля</vt:lpstr>
      <vt:lpstr>Водитель</vt:lpstr>
      <vt:lpstr>Строитель</vt:lpstr>
      <vt:lpstr>Хлебороб</vt:lpstr>
      <vt:lpstr>Геолог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Профессии людей, которые зависят от состояния погоды</dc:title>
  <dc:creator>Надежда</dc:creator>
  <cp:lastModifiedBy>Надежда</cp:lastModifiedBy>
  <cp:revision>4</cp:revision>
  <dcterms:created xsi:type="dcterms:W3CDTF">2015-04-01T09:51:58Z</dcterms:created>
  <dcterms:modified xsi:type="dcterms:W3CDTF">2015-04-01T10:22:02Z</dcterms:modified>
</cp:coreProperties>
</file>