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00" autoAdjust="0"/>
  </p:normalViewPr>
  <p:slideViewPr>
    <p:cSldViewPr>
      <p:cViewPr varScale="1">
        <p:scale>
          <a:sx n="117" d="100"/>
          <a:sy n="117" d="100"/>
        </p:scale>
        <p:origin x="-17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C85EC6-8B71-4CC1-85A6-80D89C993D0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988F9-E656-4E22-9306-13BCB6ECED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6" name="AutoShape 4" descr="http://dutsadok.com.ua/clipart/ljudi/83e6d734402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dutsadok.com.ua/clipart/ljudi/83e6d734402b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2088">
            <a:off x="1047075" y="4628866"/>
            <a:ext cx="1835820" cy="1835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553">
            <a:off x="6060265" y="4206352"/>
            <a:ext cx="1584177" cy="2008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038">
            <a:off x="2720854" y="3572291"/>
            <a:ext cx="1401849" cy="2339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69" y="4398868"/>
            <a:ext cx="1302495" cy="20357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49" y="4675363"/>
            <a:ext cx="1350566" cy="17428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93865"/>
            <a:ext cx="1554997" cy="20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6 C 0.00521 -0.00464 0.0092 -0.00765 0.01528 -0.0095 C 0.01753 -0.01297 0.02587 -0.01737 0.02951 -0.01899 C 0.03559 -0.02501 0.04201 -0.02987 0.04826 -0.03566 C 0.05156 -0.0389 0.0559 -0.04052 0.05903 -0.04399 C 0.06371 -0.04908 0.06719 -0.05325 0.07326 -0.05487 C 0.07812 -0.06135 0.08368 -0.0639 0.09028 -0.06667 C 0.1 -0.07547 0.11128 -0.08126 0.12153 -0.08843 C 0.12882 -0.09329 0.13698 -0.10325 0.14462 -0.10718 C 0.14826 -0.10904 0.1592 -0.11575 0.1625 -0.11899 C 0.16996 -0.1264 0.1809 -0.13265 0.19028 -0.13589 C 0.19496 -0.14005 0.20087 -0.14121 0.20625 -0.14399 C 0.21302 -0.14769 0.21875 -0.15302 0.22587 -0.15487 C 0.23177 -0.15996 0.23802 -0.16598 0.24462 -0.16899 C 0.24791 -0.17246 0.25069 -0.17501 0.25451 -0.17732 C 0.2592 -0.18404 0.26476 -0.18774 0.26875 -0.19538 C 0.27153 -0.20672 0.26736 -0.19144 0.27153 -0.20116 C 0.27396 -0.20695 0.27396 -0.21089 0.27778 -0.21552 C 0.27899 -0.22223 0.28038 -0.22871 0.28125 -0.23566 C 0.28073 -0.24607 0.28125 -0.25765 0.27864 -0.26783 C 0.27743 -0.28149 0.27482 -0.29607 0.27239 -0.3095 C 0.27205 -0.31853 0.27118 -0.34052 0.27048 -0.35001 C 0.26979 -0.35857 0.26823 -0.3676 0.26701 -0.37616 C 0.26493 -0.39052 0.26528 -0.36991 0.26528 -0.38103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-0.15533 C -0.03038 -0.16366 -0.02899 -0.18936 -0.03368 -0.19931 C -0.03455 -0.20556 -0.0342 -0.2088 -0.03819 -0.21227 C -0.03958 -0.21991 -0.04115 -0.22037 -0.04358 -0.22662 C -0.04983 -0.24283 -0.05868 -0.26042 -0.06944 -0.27199 C -0.07135 -0.27963 -0.07465 -0.28681 -0.0783 -0.29329 C -0.07969 -0.29885 -0.08212 -0.3051 -0.08455 -0.30996 C -0.08611 -0.31621 -0.08837 -0.32037 -0.08993 -0.32662 C -0.09253 -0.33681 -0.09514 -0.34746 -0.09983 -0.35649 C -0.10069 -0.3625 -0.10174 -0.36783 -0.10417 -0.37315 C -0.10608 -0.38287 -0.10955 -0.39236 -0.11233 -0.40162 C -0.11406 -0.40718 -0.11441 -0.41111 -0.11667 -0.41598 C -0.1191 -0.42848 -0.11562 -0.4132 -0.11944 -0.42431 C -0.12274 -0.43449 -0.12465 -0.44537 -0.1283 -0.45533 C -0.13055 -0.46158 -0.12969 -0.45579 -0.13108 -0.46227 C -0.13316 -0.4713 -0.13628 -0.47963 -0.13819 -0.48866 C -0.14167 -0.5051 -0.1441 -0.52199 -0.14618 -0.53866 C -0.14531 -0.58912 -0.15417 -0.57686 -0.14444 -0.58982 " pathEditMode="relative" ptsTypes="fffffffff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C 0.00781 -0.00208 0.00903 -0.00972 0.01424 -0.01667 C 0.01545 -0.02176 0.01684 -0.02477 0.01962 -0.0287 C 0.02066 -0.0338 0.02257 -0.03681 0.02413 -0.04167 C 0.02656 -0.04861 0.02761 -0.05602 0.02952 -0.0632 C 0.03177 -0.08449 0.0309 -0.07431 0.03212 -0.09398 C 0.03195 -0.10301 0.03334 -0.13056 0.02952 -0.14537 C 0.02552 -0.16042 0.01684 -0.17315 0.00972 -0.18565 C 0.00313 -0.19722 -0.00208 -0.20995 -0.00989 -0.22037 C -0.01215 -0.2294 -0.01823 -0.23449 -0.02326 -0.24051 C -0.03003 -0.24838 -0.03698 -0.25301 -0.04462 -0.25949 C -0.04878 -0.26296 -0.0526 -0.26736 -0.05712 -0.27037 C -0.06198 -0.27384 -0.05781 -0.26875 -0.06337 -0.27384 C -0.06962 -0.27963 -0.06285 -0.27546 -0.06875 -0.2787 C -0.07187 -0.28264 -0.07361 -0.28426 -0.07778 -0.28565 C -0.08594 -0.29375 -0.10069 -0.30509 -0.11076 -0.30833 C -0.11423 -0.31343 -0.12725 -0.3213 -0.13212 -0.32269 C -0.13576 -0.325 -0.13923 -0.3257 -0.14288 -0.32732 C -0.14653 -0.33079 -0.15017 -0.33195 -0.15451 -0.33333 C -0.16337 -0.3412 -0.18455 -0.34583 -0.19548 -0.34769 C -0.20017 -0.3507 -0.20486 -0.3507 -0.20989 -0.35232 C -0.21562 -0.35417 -0.221 -0.35764 -0.22673 -0.35949 C -0.22969 -0.36227 -0.23229 -0.36296 -0.23576 -0.36435 C -0.23941 -0.36759 -0.24271 -0.3713 -0.24653 -0.37384 C -0.24861 -0.37801 -0.25139 -0.37963 -0.25364 -0.38333 C -0.25503 -0.38565 -0.2559 -0.3882 -0.25712 -0.39051 C -0.25764 -0.39167 -0.25903 -0.39398 -0.25903 -0.39398 C -0.26041 -0.40023 -0.26354 -0.40579 -0.26528 -0.41204 C -0.26423 -0.42407 -0.26458 -0.42292 -0.26163 -0.43102 " pathEditMode="relative" ptsTypes="ffffffffffffffffffffffffffff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0.00451 -0.00556 0.00885 -0.01112 0.01336 -0.01667 C 0.01493 -0.01875 0.0151 -0.02223 0.01597 -0.025 C 0.0184 -0.03218 0.01996 -0.03982 0.02309 -0.04653 C 0.02691 -0.0676 0.02864 -0.10324 0.0375 -0.12037 C 0.04027 -0.13519 0.04097 -0.15093 0.04461 -0.16551 C 0.04444 -0.17894 0.04809 -0.2169 0.03923 -0.23449 C 0.03854 -0.23936 0.03767 -0.24306 0.03645 -0.24769 C 0.03593 -0.25 0.03472 -0.25487 0.03472 -0.25487 C 0.03333 -0.26737 0.03229 -0.28079 0.02934 -0.29283 C 0.02899 -0.29561 0.02899 -0.29838 0.02847 -0.30116 C 0.02812 -0.30371 0.02673 -0.30834 0.02673 -0.30834 C 0.02638 -0.33681 0.02638 -0.36551 0.02586 -0.39399 C 0.02569 -0.4007 0.02291 -0.41204 0.01875 -0.41667 C 0.01475 -0.42084 0.00902 -0.42176 0.00434 -0.42385 C -0.00035 -0.42593 -0.0066 -0.42963 -0.01164 -0.42987 C -0.0283 -0.43056 -0.04497 -0.43056 -0.06164 -0.43102 C -0.06771 -0.43357 -0.06129 -0.43102 -0.0724 -0.43334 C -0.08091 -0.43496 -0.08872 -0.43912 -0.0974 -0.44051 C -0.10018 -0.44167 -0.10174 -0.44399 -0.10452 -0.44537 C -0.10921 -0.45116 -0.11737 -0.45718 -0.12327 -0.46065 C -0.12448 -0.46135 -0.12587 -0.46204 -0.12691 -0.4632 C -0.12796 -0.46412 -0.12848 -0.46598 -0.12952 -0.46667 C -0.13125 -0.46783 -0.1349 -0.46899 -0.1349 -0.46899 C -0.1375 -0.47153 -0.14202 -0.47732 -0.14202 -0.47732 C -0.14306 -0.48542 -0.14115 -0.48449 -0.1448 -0.48449 " pathEditMode="relative" ptsTypes="fffffffffffffffffffffffff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15856 C -0.00226 -0.17037 -0.01025 -0.15486 -0.00469 -0.16458 C -0.00348 -0.1669 -0.00105 -0.17153 -0.00105 -0.17153 C 0.00069 -0.1787 0.00416 -0.18495 0.00607 -0.1919 C 0.00763 -0.19722 0.00746 -0.20208 0.01059 -0.20625 C 0.01354 -0.21828 0.01163 -0.21389 0.01493 -0.22037 C 0.01649 -0.22847 0.0184 -0.23634 0.02031 -0.24421 C 0.02204 -0.26342 0.02326 -0.28518 0.01857 -0.3037 C 0.01562 -0.33241 0.00243 -0.3581 -0.01094 -0.37986 C -0.02587 -0.40416 -0.03924 -0.42893 -0.0573 -0.44907 C -0.06233 -0.45486 -0.06737 -0.46157 -0.07257 -0.4669 C -0.07414 -0.46852 -0.07639 -0.46875 -0.07796 -0.47037 C -0.08178 -0.47407 -0.08421 -0.47893 -0.08855 -0.48125 C -0.09341 -0.48703 -0.10018 -0.48981 -0.10643 -0.4919 C -0.11737 -0.50092 -0.14306 -0.50162 -0.15556 -0.50254 C -0.22674 -0.53912 -0.27587 -0.50741 -0.33681 -0.49421 C -0.33924 -0.49213 -0.3448 -0.48958 -0.3448 -0.48958 C -0.34723 -0.48727 -0.34827 -0.48611 -0.35105 -0.48472 C -0.35278 -0.48379 -0.35643 -0.48241 -0.35643 -0.48241 C -0.36164 -0.47754 -0.3665 -0.47639 -0.37257 -0.47523 C -0.37865 -0.47014 -0.38612 -0.4669 -0.39306 -0.46458 C -0.39549 -0.46111 -0.39757 -0.46088 -0.40105 -0.45972 C -0.42171 -0.44259 -0.45278 -0.44491 -0.47431 -0.44421 C -0.47691 -0.43912 -0.47761 -0.43866 -0.47882 -0.43241 C -0.47934 -0.43009 -0.48056 -0.42523 -0.48056 -0.42523 C -0.48021 -0.41528 -0.48039 -0.40532 -0.47969 -0.39537 C -0.47934 -0.39051 -0.47622 -0.38611 -0.47605 -0.38125 C -0.47587 -0.37616 -0.47605 -0.37083 -0.47605 -0.36574 " pathEditMode="relative" ptsTypes="ffffffffff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153 C -0.02795 -0.15833 -0.02135 -0.16527 -0.01858 -0.17083 C -0.01719 -0.17662 -0.01562 -0.18078 -0.01233 -0.18495 C -0.00885 -0.1949 -0.00469 -0.20416 -0.00069 -0.21365 C 0.00208 -0.22037 0.00017 -0.21851 0.00191 -0.22546 C 0.0033 -0.23148 0.00573 -0.23726 0.00729 -0.24328 C 0.00885 -0.25625 0.01233 -0.26828 0.01354 -0.28148 C 0.01337 -0.29236 0.01754 -0.34259 0.00816 -0.3625 C 0.00712 -0.36944 0.00625 -0.37638 0.00365 -0.38263 C 0.00226 -0.39351 -0.00121 -0.40462 -0.00608 -0.41365 C -0.00729 -0.42013 -0.01059 -0.42685 -0.01424 -0.43148 C -0.01701 -0.43912 -0.02292 -0.45162 -0.0276 -0.45763 C -0.02986 -0.46064 -0.03264 -0.4625 -0.03472 -0.46597 C -0.04288 -0.47916 -0.05017 -0.48587 -0.06059 -0.49583 C -0.06632 -0.50138 -0.07413 -0.51134 -0.08108 -0.51365 C -0.08681 -0.51851 -0.09253 -0.52384 -0.09896 -0.52662 C -0.10121 -0.53171 -0.10642 -0.5368 -0.11059 -0.53865 C -0.1158 -0.5456 -0.12222 -0.54953 -0.12674 -0.55763 C -0.12847 -0.56504 -0.1276 -0.55995 -0.1276 -0.57314 " pathEditMode="relative" ptsTypes="ffffffffffffffffff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994438c8bf983f6934aa68a10a9e4762bd7f478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2015-03-31T18:31:14Z</dcterms:created>
  <dcterms:modified xsi:type="dcterms:W3CDTF">2015-03-31T19:24:00Z</dcterms:modified>
</cp:coreProperties>
</file>