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620688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На </a:t>
            </a:r>
            <a:r>
              <a:rPr lang="ru-RU" sz="4000" dirty="0"/>
              <a:t>уроке не </a:t>
            </a:r>
            <a:r>
              <a:rPr lang="ru-RU" sz="4000" dirty="0" smtClean="0"/>
              <a:t>зевай!</a:t>
            </a:r>
            <a:endParaRPr lang="ru-RU" sz="4000" dirty="0"/>
          </a:p>
          <a:p>
            <a:r>
              <a:rPr lang="ru-RU" sz="4000" dirty="0" smtClean="0"/>
              <a:t>Сразу </a:t>
            </a:r>
            <a:r>
              <a:rPr lang="ru-RU" sz="4000" dirty="0"/>
              <a:t>всё запоминай!</a:t>
            </a:r>
          </a:p>
          <a:p>
            <a:r>
              <a:rPr lang="ru-RU" sz="4000" dirty="0" smtClean="0"/>
              <a:t>Чтоб </a:t>
            </a:r>
            <a:r>
              <a:rPr lang="ru-RU" sz="4000" dirty="0"/>
              <a:t>минутка не пропала,</a:t>
            </a:r>
          </a:p>
          <a:p>
            <a:r>
              <a:rPr lang="ru-RU" sz="4000" dirty="0" smtClean="0"/>
              <a:t>Мысль </a:t>
            </a:r>
            <a:r>
              <a:rPr lang="ru-RU" sz="4000" dirty="0"/>
              <a:t>чтоб точно в цель </a:t>
            </a:r>
            <a:r>
              <a:rPr lang="ru-RU" sz="4000" dirty="0" smtClean="0"/>
              <a:t>попала,</a:t>
            </a:r>
          </a:p>
          <a:p>
            <a:r>
              <a:rPr lang="ru-RU" sz="4000" dirty="0" smtClean="0"/>
              <a:t>Чтобы </a:t>
            </a:r>
            <a:r>
              <a:rPr lang="ru-RU" sz="4000" dirty="0"/>
              <a:t>в русском </a:t>
            </a:r>
            <a:r>
              <a:rPr lang="ru-RU" sz="4000" dirty="0" smtClean="0"/>
              <a:t>языке</a:t>
            </a:r>
          </a:p>
          <a:p>
            <a:r>
              <a:rPr lang="ru-RU" sz="4000" dirty="0" smtClean="0"/>
              <a:t>Равных </a:t>
            </a:r>
            <a:r>
              <a:rPr lang="ru-RU" sz="4000" dirty="0"/>
              <a:t>не было тебе!</a:t>
            </a:r>
          </a:p>
        </p:txBody>
      </p:sp>
      <p:pic>
        <p:nvPicPr>
          <p:cNvPr id="1027" name="Picture 3" descr="D:\документы\Документы\Картинки\Numero-Uno-Loteri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717032"/>
            <a:ext cx="3779912" cy="318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38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612845"/>
            <a:ext cx="80724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1)Сколько на свете замечательных книг! 2)Вот вы открываете книгу, рассматриваете её иллюстрации. 3)Ваши глаза бегут по ровной линии строчек. 4)Проходит несколько минут, и вот кто-то из вас уже идёт в бой вместе с мушкетёрами. 5)Другие переживают увлекательное путешествие. 6)Такое возможно только благодаря книге.</a:t>
            </a:r>
          </a:p>
          <a:p>
            <a:pPr algn="just"/>
            <a:r>
              <a:rPr lang="ru-RU" sz="2400" dirty="0" smtClean="0"/>
              <a:t>    7)Хорошее произведение воспитывает чувства, формирует характер. 8)Недаром Максим Горький говорил: «Всем хорошим в себе я обязан книгам.»</a:t>
            </a:r>
          </a:p>
          <a:p>
            <a:pPr algn="just"/>
            <a:r>
              <a:rPr lang="ru-RU" sz="2400" dirty="0" smtClean="0"/>
              <a:t>    9)Польза общения с художниками слова и в том, что они укрепляют нашу грамотность, прививают вкус к хорошему слову, любовь к родному языку. 10)Такова роль книги в жизни человека.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924" y="4149731"/>
            <a:ext cx="3024187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16633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2400" dirty="0" smtClean="0"/>
              <a:t>1)Сколько </a:t>
            </a:r>
            <a:r>
              <a:rPr lang="ru-RU" sz="2400" dirty="0"/>
              <a:t>на свете замечательных </a:t>
            </a:r>
            <a:r>
              <a:rPr lang="ru-RU" sz="2400" dirty="0" smtClean="0"/>
              <a:t>книг! 2)Вот </a:t>
            </a:r>
            <a:r>
              <a:rPr lang="ru-RU" sz="2400" u="sng" dirty="0"/>
              <a:t>вы</a:t>
            </a:r>
            <a:r>
              <a:rPr lang="ru-RU" sz="2400" dirty="0"/>
              <a:t> открываете книгу, рассматриваете её иллюстрации. 3)Ваши глаза бегут по ровной линии строчек. 4)Проходит несколько минут, и вот кто-то из </a:t>
            </a:r>
            <a:r>
              <a:rPr lang="ru-RU" sz="2400" u="sng" dirty="0"/>
              <a:t>вас</a:t>
            </a:r>
            <a:r>
              <a:rPr lang="ru-RU" sz="2400" dirty="0"/>
              <a:t> уже идёт в бой вместе с мушкетёрами. 5)Другие переживают увлекательное путешествие. 6)Такое возможно только благодаря книге.</a:t>
            </a:r>
          </a:p>
          <a:p>
            <a:pPr algn="just"/>
            <a:r>
              <a:rPr lang="ru-RU" sz="2400" dirty="0"/>
              <a:t>    7)Хорошее произведение воспитывает чувства, формирует характер. 8)Недаром Максим Горький говорил: «Всем хорошим в </a:t>
            </a:r>
            <a:r>
              <a:rPr lang="ru-RU" sz="2400" u="sng" dirty="0"/>
              <a:t>себе</a:t>
            </a:r>
            <a:r>
              <a:rPr lang="ru-RU" sz="2400" dirty="0"/>
              <a:t> </a:t>
            </a:r>
            <a:r>
              <a:rPr lang="ru-RU" sz="2400" u="sng" dirty="0"/>
              <a:t>я</a:t>
            </a:r>
            <a:r>
              <a:rPr lang="ru-RU" sz="2400" dirty="0"/>
              <a:t> обязан книгам.»</a:t>
            </a:r>
          </a:p>
          <a:p>
            <a:pPr algn="just"/>
            <a:r>
              <a:rPr lang="ru-RU" sz="2400" dirty="0"/>
              <a:t>    9)Польза общения с художниками слова и в том, что </a:t>
            </a:r>
            <a:r>
              <a:rPr lang="ru-RU" sz="2400" u="sng" dirty="0"/>
              <a:t>они</a:t>
            </a:r>
            <a:r>
              <a:rPr lang="ru-RU" sz="2400" dirty="0"/>
              <a:t> укрепляют нашу грамотность, прививают вкус к хорошему слову, любовь к родному языку. </a:t>
            </a:r>
            <a:endParaRPr lang="ru-RU" sz="2400" dirty="0" smtClean="0"/>
          </a:p>
          <a:p>
            <a:pPr algn="just"/>
            <a:r>
              <a:rPr lang="ru-RU" sz="2400" dirty="0" smtClean="0"/>
              <a:t>10)Такова </a:t>
            </a:r>
            <a:r>
              <a:rPr lang="ru-RU" sz="2400" dirty="0"/>
              <a:t>роль книги в жизни человека.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1166" y="5877272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2,4,8,9.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901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6632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Каждое утро я отправляюсь в лес </a:t>
            </a:r>
            <a:r>
              <a:rPr lang="ru-RU" sz="2800" dirty="0" smtClean="0"/>
              <a:t>за грибами, </a:t>
            </a:r>
            <a:r>
              <a:rPr lang="ru-RU" sz="2800" dirty="0"/>
              <a:t>но возвращаюсь с пустой корзинкой. (Над кем?) смеются соседи: « Вам бы (что?) с собой брать, тогда хоть какую-нибудь сыроежку отыщете.»</a:t>
            </a:r>
          </a:p>
          <a:p>
            <a:r>
              <a:rPr lang="ru-RU" sz="2800" dirty="0"/>
              <a:t> 	Я выслушиваю эти (какие?) нападки. Они меня не задевают. Ведь никто не подозревает, что я (что?) не собираю. Мне жаль срывать (что?). Они выросли возле (чего?). Я знаю на ней каждый грибок, но не рву (что?), а слежу за тем, как они растут. </a:t>
            </a:r>
          </a:p>
        </p:txBody>
      </p:sp>
    </p:spTree>
    <p:extLst>
      <p:ext uri="{BB962C8B-B14F-4D97-AF65-F5344CB8AC3E}">
        <p14:creationId xmlns:p14="http://schemas.microsoft.com/office/powerpoint/2010/main" val="17776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документы\Документы\Картинки\a35d0bb7e0d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12968" cy="64087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27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148</TotalTime>
  <Words>288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11</cp:revision>
  <dcterms:created xsi:type="dcterms:W3CDTF">2013-02-17T11:00:14Z</dcterms:created>
  <dcterms:modified xsi:type="dcterms:W3CDTF">2013-03-29T20:45:44Z</dcterms:modified>
</cp:coreProperties>
</file>