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65" r:id="rId4"/>
    <p:sldId id="258" r:id="rId5"/>
    <p:sldId id="268" r:id="rId6"/>
    <p:sldId id="259" r:id="rId7"/>
    <p:sldId id="260" r:id="rId8"/>
    <p:sldId id="272" r:id="rId9"/>
    <p:sldId id="269" r:id="rId10"/>
    <p:sldId id="262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9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16C6-BE57-4048-9603-346D666DA835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CB32-DBA3-4725-A00E-A623E81E4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16C6-BE57-4048-9603-346D666DA835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CB32-DBA3-4725-A00E-A623E81E4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16C6-BE57-4048-9603-346D666DA835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CB32-DBA3-4725-A00E-A623E81E4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16C6-BE57-4048-9603-346D666DA835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CB32-DBA3-4725-A00E-A623E81E4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16C6-BE57-4048-9603-346D666DA835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CB32-DBA3-4725-A00E-A623E81E4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16C6-BE57-4048-9603-346D666DA835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CB32-DBA3-4725-A00E-A623E81E4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16C6-BE57-4048-9603-346D666DA835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CB32-DBA3-4725-A00E-A623E81E4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16C6-BE57-4048-9603-346D666DA835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CB32-DBA3-4725-A00E-A623E81E4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16C6-BE57-4048-9603-346D666DA835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CB32-DBA3-4725-A00E-A623E81E4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16C6-BE57-4048-9603-346D666DA835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CB32-DBA3-4725-A00E-A623E81E4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16C6-BE57-4048-9603-346D666DA835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CB32-DBA3-4725-A00E-A623E81E4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116C6-BE57-4048-9603-346D666DA835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CB32-DBA3-4725-A00E-A623E81E4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ВЛАДИСЛАВ ПАСИН</a:t>
            </a:r>
            <a:br>
              <a:rPr lang="ru-RU" dirty="0" smtClean="0"/>
            </a:br>
            <a:r>
              <a:rPr lang="ru-RU" dirty="0" smtClean="0"/>
              <a:t>«Автографы ушедших друзей»</a:t>
            </a:r>
            <a:endParaRPr lang="ru-RU" dirty="0"/>
          </a:p>
        </p:txBody>
      </p:sp>
      <p:pic>
        <p:nvPicPr>
          <p:cNvPr id="3074" name="Picture 2" descr="C:\Users\Олеся\Desktop\DSCF16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00200"/>
            <a:ext cx="7776864" cy="49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dirty="0" smtClean="0"/>
              <a:t>Мельников Николай Алексеевич.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201622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 уникальное стихотворение «Поставьте памятник деревне на Красной площади в Москве» был принят в Союз писателей России.</a:t>
            </a:r>
            <a:endParaRPr lang="ru-RU" dirty="0"/>
          </a:p>
        </p:txBody>
      </p:sp>
      <p:pic>
        <p:nvPicPr>
          <p:cNvPr id="4" name="Рисунок 3" descr="мельников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492896"/>
            <a:ext cx="3816424" cy="4365104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868144" cy="6858000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Я свеча, я сгорел на пиру.</a:t>
            </a:r>
            <a:b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Соберите мой воск поутру,</a:t>
            </a:r>
            <a:b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И подскажет вам эта страница,</a:t>
            </a:r>
            <a:b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Как вам плакать и чем вам гордиться,</a:t>
            </a:r>
            <a:b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Как веселья последнюю треть</a:t>
            </a:r>
            <a:b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Раздарить и легко умереть,</a:t>
            </a:r>
            <a:b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И под сенью случайного крова</a:t>
            </a:r>
            <a:b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Загореться посмертно, как слово.</a:t>
            </a:r>
            <a:r>
              <a:rPr lang="ru-RU" sz="3200" i="1" dirty="0" smtClean="0">
                <a:latin typeface="Arial Black" pitchFamily="34" charset="0"/>
              </a:rPr>
              <a:t/>
            </a:r>
            <a:br>
              <a:rPr lang="ru-RU" sz="3200" i="1" dirty="0" smtClean="0">
                <a:latin typeface="Arial Black" pitchFamily="34" charset="0"/>
              </a:rPr>
            </a:br>
            <a:endParaRPr lang="ru-RU" sz="3200" i="1" dirty="0">
              <a:latin typeface="Arial Black" pitchFamily="34" charset="0"/>
            </a:endParaRPr>
          </a:p>
        </p:txBody>
      </p:sp>
      <p:pic>
        <p:nvPicPr>
          <p:cNvPr id="7" name="Содержимое 6" descr="свеч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43888" y="7488561"/>
            <a:ext cx="46037" cy="73966"/>
          </a:xfrm>
        </p:spPr>
      </p:pic>
      <p:pic>
        <p:nvPicPr>
          <p:cNvPr id="9" name="Рисунок 8" descr="свеч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0"/>
            <a:ext cx="3203848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Метельский</a:t>
            </a:r>
            <a:r>
              <a:rPr lang="ru-RU" dirty="0" smtClean="0"/>
              <a:t> Георгий Васильевич.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648072"/>
          </a:xfrm>
        </p:spPr>
        <p:txBody>
          <a:bodyPr/>
          <a:lstStyle/>
          <a:p>
            <a:r>
              <a:rPr lang="ru-RU" dirty="0" smtClean="0"/>
              <a:t>          Член союза писателей СССР.</a:t>
            </a:r>
            <a:endParaRPr lang="ru-RU" dirty="0"/>
          </a:p>
        </p:txBody>
      </p:sp>
      <p:pic>
        <p:nvPicPr>
          <p:cNvPr id="6" name="Рисунок 5" descr="201223120555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412776"/>
            <a:ext cx="4752528" cy="525658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ес 2 слай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Малахов Александр Васильевич.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ru-RU" dirty="0" smtClean="0"/>
              <a:t>    Лауреат премии «Серебряная лира»</a:t>
            </a:r>
            <a:endParaRPr lang="ru-RU" dirty="0"/>
          </a:p>
        </p:txBody>
      </p:sp>
      <p:pic>
        <p:nvPicPr>
          <p:cNvPr id="4" name="Рисунок 3" descr="малахов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844824"/>
            <a:ext cx="4584629" cy="468052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альшнеп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/>
          <a:lstStyle/>
          <a:p>
            <a:r>
              <a:rPr lang="ru-RU" dirty="0" smtClean="0"/>
              <a:t>Козырев Виктор Сергеевич.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4427984" cy="4525963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/>
              <a:t>В</a:t>
            </a:r>
            <a:r>
              <a:rPr lang="ru-RU" dirty="0" smtClean="0"/>
              <a:t>окзалы ранних лет»</a:t>
            </a:r>
          </a:p>
          <a:p>
            <a:r>
              <a:rPr lang="ru-RU" dirty="0" smtClean="0"/>
              <a:t>«Облака»</a:t>
            </a:r>
          </a:p>
          <a:p>
            <a:r>
              <a:rPr lang="ru-RU" dirty="0" smtClean="0"/>
              <a:t>«Свет трёх огней»</a:t>
            </a:r>
            <a:endParaRPr lang="ru-RU" dirty="0"/>
          </a:p>
        </p:txBody>
      </p:sp>
      <p:pic>
        <p:nvPicPr>
          <p:cNvPr id="4" name="Рисунок 3" descr="козырев 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124744"/>
            <a:ext cx="4716016" cy="573325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деревн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Стафеев</a:t>
            </a:r>
            <a:r>
              <a:rPr lang="ru-RU" dirty="0" smtClean="0"/>
              <a:t> Георгий </a:t>
            </a:r>
            <a:r>
              <a:rPr lang="ru-RU" dirty="0" err="1" smtClean="0"/>
              <a:t>Исаеевич</a:t>
            </a:r>
            <a:endParaRPr lang="ru-RU" dirty="0"/>
          </a:p>
        </p:txBody>
      </p:sp>
      <p:pic>
        <p:nvPicPr>
          <p:cNvPr id="2050" name="Picture 2" descr="C:\Users\Олеся\Desktop\DSCF16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асны ро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75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ВЛАДИСЛАВ ПАСИН «Автографы ушедших друзей»</vt:lpstr>
      <vt:lpstr>Метельский Георгий Васильевич.</vt:lpstr>
      <vt:lpstr>Слайд 3</vt:lpstr>
      <vt:lpstr>Малахов Александр Васильевич.</vt:lpstr>
      <vt:lpstr>Слайд 5</vt:lpstr>
      <vt:lpstr>Козырев Виктор Сергеевич.</vt:lpstr>
      <vt:lpstr>Слайд 7</vt:lpstr>
      <vt:lpstr>Стафеев Георгий Исаеевич</vt:lpstr>
      <vt:lpstr>Слайд 9</vt:lpstr>
      <vt:lpstr>Мельников Николай Алексеевич.</vt:lpstr>
      <vt:lpstr>Я свеча, я сгорел на пиру. Соберите мой воск поутру, И подскажет вам эта страница, Как вам плакать и чем вам гордиться, Как веселья последнюю треть Раздарить и легко умереть, И под сенью случайного крова Загореться посмертно, как слово. 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Владислав Пасин.     «Автографы ушедших друзей»</dc:title>
  <dc:creator>1</dc:creator>
  <cp:lastModifiedBy>Олеся</cp:lastModifiedBy>
  <cp:revision>39</cp:revision>
  <dcterms:created xsi:type="dcterms:W3CDTF">2013-09-18T06:17:54Z</dcterms:created>
  <dcterms:modified xsi:type="dcterms:W3CDTF">2015-04-05T17:29:36Z</dcterms:modified>
</cp:coreProperties>
</file>