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sldIdLst>
    <p:sldId id="266" r:id="rId3"/>
    <p:sldId id="264" r:id="rId4"/>
    <p:sldId id="265" r:id="rId5"/>
    <p:sldId id="256" r:id="rId6"/>
    <p:sldId id="259" r:id="rId7"/>
    <p:sldId id="260" r:id="rId8"/>
    <p:sldId id="262" r:id="rId9"/>
    <p:sldId id="267" r:id="rId10"/>
    <p:sldId id="258" r:id="rId11"/>
    <p:sldId id="263" r:id="rId12"/>
    <p:sldId id="268" r:id="rId13"/>
    <p:sldId id="269" r:id="rId14"/>
    <p:sldId id="270" r:id="rId15"/>
    <p:sldId id="271" r:id="rId16"/>
    <p:sldId id="261" r:id="rId17"/>
    <p:sldId id="272" r:id="rId18"/>
    <p:sldId id="274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48E8-B029-4CBA-BC1D-98C8F3C3443D}" type="datetimeFigureOut">
              <a:rPr lang="ru-RU" smtClean="0"/>
              <a:pPr/>
              <a:t>17.01.2013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42A0D-1CEE-4050-98F8-657865F760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48E8-B029-4CBA-BC1D-98C8F3C3443D}" type="datetimeFigureOut">
              <a:rPr lang="ru-RU" smtClean="0"/>
              <a:pPr/>
              <a:t>17.01.2013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42A0D-1CEE-4050-98F8-657865F760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48E8-B029-4CBA-BC1D-98C8F3C3443D}" type="datetimeFigureOut">
              <a:rPr lang="ru-RU" smtClean="0"/>
              <a:pPr/>
              <a:t>17.01.2013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42A0D-1CEE-4050-98F8-657865F760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48E8-B029-4CBA-BC1D-98C8F3C344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42A0D-1CEE-4050-98F8-657865F7606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48E8-B029-4CBA-BC1D-98C8F3C344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42A0D-1CEE-4050-98F8-657865F7606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48E8-B029-4CBA-BC1D-98C8F3C344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42A0D-1CEE-4050-98F8-657865F7606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48E8-B029-4CBA-BC1D-98C8F3C344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42A0D-1CEE-4050-98F8-657865F7606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48E8-B029-4CBA-BC1D-98C8F3C344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42A0D-1CEE-4050-98F8-657865F7606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48E8-B029-4CBA-BC1D-98C8F3C344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42A0D-1CEE-4050-98F8-657865F7606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48E8-B029-4CBA-BC1D-98C8F3C344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42A0D-1CEE-4050-98F8-657865F7606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48E8-B029-4CBA-BC1D-98C8F3C344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42A0D-1CEE-4050-98F8-657865F7606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48E8-B029-4CBA-BC1D-98C8F3C3443D}" type="datetimeFigureOut">
              <a:rPr lang="ru-RU" smtClean="0"/>
              <a:pPr/>
              <a:t>17.01.2013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42A0D-1CEE-4050-98F8-657865F760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48E8-B029-4CBA-BC1D-98C8F3C344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42A0D-1CEE-4050-98F8-657865F7606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48E8-B029-4CBA-BC1D-98C8F3C344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42A0D-1CEE-4050-98F8-657865F7606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48E8-B029-4CBA-BC1D-98C8F3C344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42A0D-1CEE-4050-98F8-657865F7606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48E8-B029-4CBA-BC1D-98C8F3C3443D}" type="datetimeFigureOut">
              <a:rPr lang="ru-RU" smtClean="0"/>
              <a:pPr/>
              <a:t>17.01.2013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42A0D-1CEE-4050-98F8-657865F760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48E8-B029-4CBA-BC1D-98C8F3C3443D}" type="datetimeFigureOut">
              <a:rPr lang="ru-RU" smtClean="0"/>
              <a:pPr/>
              <a:t>17.01.2013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42A0D-1CEE-4050-98F8-657865F760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48E8-B029-4CBA-BC1D-98C8F3C3443D}" type="datetimeFigureOut">
              <a:rPr lang="ru-RU" smtClean="0"/>
              <a:pPr/>
              <a:t>17.01.2013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42A0D-1CEE-4050-98F8-657865F760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48E8-B029-4CBA-BC1D-98C8F3C3443D}" type="datetimeFigureOut">
              <a:rPr lang="ru-RU" smtClean="0"/>
              <a:pPr/>
              <a:t>17.01.2013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42A0D-1CEE-4050-98F8-657865F760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48E8-B029-4CBA-BC1D-98C8F3C3443D}" type="datetimeFigureOut">
              <a:rPr lang="ru-RU" smtClean="0"/>
              <a:pPr/>
              <a:t>17.01.2013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42A0D-1CEE-4050-98F8-657865F760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48E8-B029-4CBA-BC1D-98C8F3C3443D}" type="datetimeFigureOut">
              <a:rPr lang="ru-RU" smtClean="0"/>
              <a:pPr/>
              <a:t>17.01.2013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42A0D-1CEE-4050-98F8-657865F760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48E8-B029-4CBA-BC1D-98C8F3C3443D}" type="datetimeFigureOut">
              <a:rPr lang="ru-RU" smtClean="0"/>
              <a:pPr/>
              <a:t>17.01.2013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42A0D-1CEE-4050-98F8-657865F760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948E8-B029-4CBA-BC1D-98C8F3C3443D}" type="datetimeFigureOut">
              <a:rPr lang="ru-RU" smtClean="0"/>
              <a:pPr/>
              <a:t>17.01.2013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42A0D-1CEE-4050-98F8-657865F760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948E8-B029-4CBA-BC1D-98C8F3C344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42A0D-1CEE-4050-98F8-657865F7606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7" Type="http://schemas.openxmlformats.org/officeDocument/2006/relationships/slide" Target="slide1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5" Type="http://schemas.openxmlformats.org/officeDocument/2006/relationships/slide" Target="slide15.xml"/><Relationship Id="rId4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548680"/>
            <a:ext cx="1259185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548680"/>
            <a:ext cx="1259185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0" y="908720"/>
            <a:ext cx="914400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Наш девиз: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all" spc="0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 Учись, смекай, активным будь!</a:t>
            </a:r>
            <a:endParaRPr kumimoji="0" lang="ru-RU" sz="3600" b="1" i="0" u="none" strike="noStrike" cap="all" spc="0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к знаниям откроешь путь!»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5364" name="Picture 4" descr="http://im3-tub-ru.yandex.net/i?id=415114962-3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0" y="1894766"/>
            <a:ext cx="932452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Нет ничего милее, бродить и думать здесь.</a:t>
            </a:r>
            <a:endParaRPr lang="ru-RU" sz="36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Излечит, обогреет, накормит нас всех лес.</a:t>
            </a:r>
            <a:endParaRPr kumimoji="0" lang="ru-RU" sz="3600" b="1" i="0" u="none" strike="noStrike" normalizeH="0" baseline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если жажда мучит, то мне </a:t>
            </a:r>
            <a:r>
              <a:rPr kumimoji="0" lang="ru-RU" sz="36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лесовичок</a:t>
            </a:r>
            <a:endParaRPr kumimoji="0" lang="ru-RU" sz="3600" b="1" i="0" u="none" strike="noStrike" normalizeH="0" baseline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Средь зарослей колючих показал</a:t>
            </a:r>
            <a:r>
              <a:rPr kumimoji="0" lang="ru-RU" sz="3600" b="1" i="0" u="none" strike="noStrike" normalizeH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родничок.</a:t>
            </a:r>
            <a:endParaRPr kumimoji="0" lang="ru-RU" sz="3600" b="1" i="0" u="none" strike="noStrike" normalizeH="0" baseline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  <p:pic>
        <p:nvPicPr>
          <p:cNvPr id="5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332656"/>
            <a:ext cx="1259185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4797152"/>
            <a:ext cx="1259185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332656"/>
            <a:ext cx="1259185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4797152"/>
            <a:ext cx="1259185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484784"/>
            <a:ext cx="9199057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kumimoji="0" lang="ru-RU" sz="44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Глаголы </a:t>
            </a:r>
            <a:r>
              <a:rPr kumimoji="0" lang="ru-RU" sz="44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  <a:hlinkClick r:id="rId3" action="ppaction://hlinksldjump"/>
              </a:rPr>
              <a:t>в</a:t>
            </a:r>
            <a:r>
              <a:rPr kumimoji="0" lang="ru-RU" sz="44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…времени</a:t>
            </a:r>
            <a:r>
              <a:rPr kumimoji="0" lang="ru-RU" sz="4400" b="1" i="0" u="none" strike="noStrike" normalizeH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4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показывают, </a:t>
            </a:r>
          </a:p>
          <a:p>
            <a:r>
              <a:rPr kumimoji="0" lang="ru-RU" sz="44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действия, обозначенные ими, </a:t>
            </a:r>
          </a:p>
          <a:p>
            <a:r>
              <a:rPr kumimoji="0" lang="ru-RU" sz="44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происходили до того, как о них</a:t>
            </a:r>
          </a:p>
          <a:p>
            <a:r>
              <a:rPr kumimoji="0" lang="ru-RU" sz="44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говорят (до момента речи).</a:t>
            </a:r>
            <a:endParaRPr lang="ru-RU" sz="4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0" y="2276872"/>
            <a:ext cx="9057992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Глаголы </a:t>
            </a:r>
            <a:r>
              <a:rPr kumimoji="0" lang="ru-RU" sz="44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  <a:hlinkClick r:id="rId3" action="ppaction://hlinksldjump"/>
              </a:rPr>
              <a:t>в</a:t>
            </a:r>
            <a:r>
              <a:rPr kumimoji="0" lang="ru-RU" sz="44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…времени показывают,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что действия, обозначенные ими,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происходят в момент речи. </a:t>
            </a:r>
            <a:endParaRPr kumimoji="0" lang="ru-RU" sz="4400" b="1" i="0" u="none" strike="noStrike" normalizeH="0" baseline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0" y="1772816"/>
            <a:ext cx="9199057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Глаголы </a:t>
            </a:r>
            <a:r>
              <a:rPr kumimoji="0" lang="ru-RU" sz="44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  <a:hlinkClick r:id="rId3" action="ppaction://hlinksldjump"/>
              </a:rPr>
              <a:t>в</a:t>
            </a:r>
            <a:r>
              <a:rPr kumimoji="0" lang="ru-RU" sz="44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… времени показывают,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что действия, обозначенные ими,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будут происходить после момента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речи.</a:t>
            </a:r>
            <a:endParaRPr kumimoji="0" lang="ru-RU" sz="4400" b="1" i="0" u="none" strike="noStrike" normalizeH="0" baseline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88640"/>
            <a:ext cx="7477125" cy="1143000"/>
          </a:xfrm>
        </p:spPr>
        <p:txBody>
          <a:bodyPr/>
          <a:lstStyle/>
          <a:p>
            <a:pPr eaLnBrk="1" hangingPunct="1"/>
            <a:r>
              <a:rPr lang="ru-RU" i="1" u="sng" dirty="0" smtClean="0"/>
              <a:t>Определите время глаголов.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4752528" cy="1828799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Зайку бросила хозяйка.</a:t>
            </a:r>
            <a:endParaRPr lang="ru-RU" sz="2800" dirty="0" smtClean="0">
              <a:ea typeface="Calibri"/>
              <a:cs typeface="Times New Roman"/>
            </a:endParaRPr>
          </a:p>
          <a:p>
            <a:pPr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Под дождем остался зайка.</a:t>
            </a:r>
            <a:endParaRPr lang="ru-RU" sz="2800" dirty="0" smtClean="0">
              <a:ea typeface="Calibri"/>
              <a:cs typeface="Times New Roman"/>
            </a:endParaRPr>
          </a:p>
          <a:p>
            <a:pPr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Со скамейки слезть не смог,</a:t>
            </a:r>
            <a:endParaRPr lang="ru-RU" sz="2800" dirty="0" smtClean="0">
              <a:ea typeface="Calibri"/>
              <a:cs typeface="Times New Roman"/>
            </a:endParaRPr>
          </a:p>
          <a:p>
            <a:pPr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Весь до ниточки промок.</a:t>
            </a:r>
            <a:endParaRPr lang="ru-RU" sz="2800" dirty="0">
              <a:ea typeface="Calibri"/>
              <a:cs typeface="Times New Roman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895528" y="2780928"/>
            <a:ext cx="4248472" cy="2262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У меня живет козленок,</a:t>
            </a:r>
            <a:endParaRPr lang="ru-RU" sz="2800" dirty="0" smtClean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Я сама его пасу.</a:t>
            </a:r>
            <a:endParaRPr lang="ru-RU" sz="2800" dirty="0" smtClean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Я козленка в сад зеленый</a:t>
            </a:r>
            <a:endParaRPr lang="ru-RU" sz="2800" dirty="0" smtClean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Рано утром отведу.</a:t>
            </a:r>
            <a:endParaRPr lang="ru-RU" sz="2800" dirty="0">
              <a:ea typeface="Calibri"/>
              <a:cs typeface="Times New Roman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51520" y="4293096"/>
            <a:ext cx="5112568" cy="2262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Самолет построим сами.</a:t>
            </a:r>
            <a:endParaRPr lang="ru-RU" sz="2800" dirty="0" smtClean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Понесемся над лесами.</a:t>
            </a:r>
            <a:endParaRPr lang="ru-RU" sz="2800" dirty="0" smtClean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Понесемся над лесами.</a:t>
            </a:r>
            <a:endParaRPr lang="ru-RU" sz="2800" dirty="0" smtClean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А потом вернемся к маме!</a:t>
            </a:r>
            <a:endParaRPr lang="ru-RU" sz="2800" dirty="0" smtClean="0">
              <a:ea typeface="Calibri"/>
              <a:cs typeface="Times New Roman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3068960"/>
            <a:ext cx="1259185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1268760"/>
            <a:ext cx="1259185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941168"/>
            <a:ext cx="1259185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908720"/>
            <a:ext cx="7647606" cy="55092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spc="0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Человек! Ты царь природы!</a:t>
            </a:r>
            <a:endParaRPr kumimoji="0" lang="ru-RU" sz="4400" b="1" i="0" u="none" strike="noStrike" cap="none" spc="0" normalizeH="0" baseline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spc="0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тебе веду я речь.</a:t>
            </a:r>
            <a:endParaRPr kumimoji="0" lang="ru-RU" sz="4400" b="1" i="0" u="none" strike="noStrike" cap="none" spc="0" normalizeH="0" baseline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spc="0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Можешь ты помочь живому,</a:t>
            </a:r>
            <a:endParaRPr kumimoji="0" lang="ru-RU" sz="4400" b="1" i="0" u="none" strike="noStrike" cap="none" spc="0" normalizeH="0" baseline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spc="0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Иль на гибель всех обречь.</a:t>
            </a:r>
            <a:endParaRPr kumimoji="0" lang="ru-RU" sz="4400" b="1" i="0" u="none" strike="noStrike" cap="none" spc="0" normalizeH="0" baseline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spc="0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Помоги траве родиться,</a:t>
            </a:r>
            <a:endParaRPr kumimoji="0" lang="ru-RU" sz="4400" b="1" i="0" u="none" strike="noStrike" cap="none" spc="0" normalizeH="0" baseline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spc="0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Белкам жить, а рекам – течь.</a:t>
            </a:r>
            <a:endParaRPr kumimoji="0" lang="ru-RU" sz="4400" b="1" i="0" u="none" strike="noStrike" cap="none" spc="0" normalizeH="0" baseline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spc="0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 на свете самый главный,</a:t>
            </a:r>
            <a:endParaRPr kumimoji="0" lang="ru-RU" sz="4400" b="1" i="0" u="none" strike="noStrike" cap="none" spc="0" normalizeH="0" baseline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spc="0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Значит, должен всех беречь!</a:t>
            </a:r>
            <a:endParaRPr lang="ru-RU" sz="4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3212976"/>
            <a:ext cx="1259185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96752"/>
            <a:ext cx="1259185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0"/>
            <a:ext cx="1259185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251520" y="260648"/>
            <a:ext cx="8427563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Глагол часть речи, которая </a:t>
            </a:r>
          </a:p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обозначает предмет </a:t>
            </a:r>
            <a:endParaRPr kumimoji="0" lang="ru-RU" sz="3600" b="1" i="0" u="none" strike="noStrike" normalizeH="0" baseline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2.</a:t>
            </a:r>
            <a:r>
              <a:rPr kumimoji="0" lang="ru-RU" sz="3600" b="1" i="0" u="none" strike="noStrike" normalizeH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Глагол изменяется по временам,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числам </a:t>
            </a:r>
            <a:endParaRPr kumimoji="0" lang="ru-RU" sz="3600" b="1" i="0" u="none" strike="noStrike" normalizeH="0" baseline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3. Глагол н. в. отвечает на вопросы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что делать, что сделать? </a:t>
            </a:r>
            <a:endParaRPr kumimoji="0" lang="ru-RU" sz="3600" b="1" i="0" u="none" strike="noStrike" normalizeH="0" baseline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4. Глагол является в предложении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сказуемым </a:t>
            </a:r>
            <a:endParaRPr kumimoji="0" lang="ru-RU" sz="3600" b="1" i="0" u="none" strike="noStrike" normalizeH="0" baseline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5. Глагол имеет три времени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95563" algn="l"/>
              </a:tabLst>
            </a:pPr>
            <a:r>
              <a:rPr kumimoji="0" lang="ru-RU" sz="36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н. в, п.в., б. в.    </a:t>
            </a:r>
            <a:endParaRPr kumimoji="0" lang="ru-RU" sz="3600" b="1" i="0" u="none" strike="noStrike" normalizeH="0" baseline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5733256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1-,2+,3-,4+,5+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611560" y="725796"/>
            <a:ext cx="769691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0" u="none" strike="noStrike" normalizeH="0" baseline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Домашнее задание.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1в</a:t>
            </a:r>
            <a:r>
              <a:rPr lang="ru-RU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- с.18, у.37; правило</a:t>
            </a:r>
            <a:endParaRPr lang="ru-RU" sz="36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6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2 в.</a:t>
            </a:r>
            <a:r>
              <a:rPr kumimoji="0" lang="ru-RU" sz="3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– написать мини-сочинение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 «Зимние забавы детей»,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подчеркнуть главные члены,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определить время у сказуемого;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 правило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04664"/>
            <a:ext cx="1259185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04664"/>
            <a:ext cx="1259185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1268760"/>
            <a:ext cx="8496944" cy="4525963"/>
          </a:xfrm>
        </p:spPr>
        <p:txBody>
          <a:bodyPr/>
          <a:lstStyle/>
          <a:p>
            <a:pPr>
              <a:buNone/>
            </a:pPr>
            <a:r>
              <a:rPr lang="ru-RU" sz="4800" dirty="0" smtClean="0"/>
              <a:t>Я гулял, собака бежала, </a:t>
            </a:r>
            <a:endParaRPr lang="ru-RU" sz="4800" dirty="0" smtClean="0"/>
          </a:p>
          <a:p>
            <a:pPr>
              <a:buNone/>
            </a:pPr>
            <a:r>
              <a:rPr lang="ru-RU" sz="4800" b="1" dirty="0" smtClean="0"/>
              <a:t>собака</a:t>
            </a:r>
            <a:r>
              <a:rPr lang="ru-RU" sz="4800" dirty="0" smtClean="0"/>
              <a:t> </a:t>
            </a:r>
            <a:r>
              <a:rPr lang="ru-RU" sz="4800" dirty="0" smtClean="0"/>
              <a:t>заметила, </a:t>
            </a:r>
            <a:endParaRPr lang="ru-RU" sz="4800" dirty="0" smtClean="0"/>
          </a:p>
          <a:p>
            <a:pPr>
              <a:buNone/>
            </a:pPr>
            <a:r>
              <a:rPr lang="ru-RU" sz="4800" dirty="0" smtClean="0"/>
              <a:t>собака напряглась, взвизгнула и </a:t>
            </a:r>
            <a:r>
              <a:rPr lang="ru-RU" sz="4800" dirty="0" smtClean="0"/>
              <a:t>сделала, </a:t>
            </a:r>
            <a:endParaRPr lang="ru-RU" sz="4800" dirty="0" smtClean="0"/>
          </a:p>
          <a:p>
            <a:pPr>
              <a:buNone/>
            </a:pPr>
            <a:r>
              <a:rPr lang="ru-RU" sz="4800" dirty="0" smtClean="0"/>
              <a:t>я </a:t>
            </a:r>
            <a:r>
              <a:rPr lang="ru-RU" sz="4800" dirty="0" smtClean="0"/>
              <a:t>взял и удержал.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0"/>
            <a:ext cx="1259185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628800"/>
            <a:ext cx="1259185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797152"/>
            <a:ext cx="1259185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1268760"/>
            <a:ext cx="8496944" cy="4525963"/>
          </a:xfrm>
        </p:spPr>
        <p:txBody>
          <a:bodyPr/>
          <a:lstStyle/>
          <a:p>
            <a:pPr>
              <a:buNone/>
            </a:pPr>
            <a:r>
              <a:rPr lang="ru-RU" sz="4800" dirty="0" smtClean="0"/>
              <a:t>Я гулял, собака бежала, </a:t>
            </a:r>
            <a:endParaRPr lang="ru-RU" sz="4800" dirty="0" smtClean="0"/>
          </a:p>
          <a:p>
            <a:pPr>
              <a:buNone/>
            </a:pPr>
            <a:r>
              <a:rPr lang="ru-RU" sz="4800" b="1" dirty="0" smtClean="0"/>
              <a:t>она</a:t>
            </a:r>
            <a:r>
              <a:rPr lang="ru-RU" sz="4800" dirty="0" smtClean="0"/>
              <a:t> </a:t>
            </a:r>
            <a:r>
              <a:rPr lang="ru-RU" sz="4800" dirty="0" smtClean="0"/>
              <a:t>заметила, </a:t>
            </a:r>
            <a:endParaRPr lang="ru-RU" sz="4800" dirty="0" smtClean="0"/>
          </a:p>
          <a:p>
            <a:pPr>
              <a:buNone/>
            </a:pPr>
            <a:r>
              <a:rPr lang="ru-RU" sz="4800" dirty="0" smtClean="0"/>
              <a:t>собака напряглась, взвизгнула и </a:t>
            </a:r>
            <a:r>
              <a:rPr lang="ru-RU" sz="4800" dirty="0" smtClean="0"/>
              <a:t>сделала, </a:t>
            </a:r>
            <a:endParaRPr lang="ru-RU" sz="4800" dirty="0" smtClean="0"/>
          </a:p>
          <a:p>
            <a:pPr>
              <a:buNone/>
            </a:pPr>
            <a:r>
              <a:rPr lang="ru-RU" sz="4800" dirty="0" smtClean="0"/>
              <a:t>я </a:t>
            </a:r>
            <a:r>
              <a:rPr lang="ru-RU" sz="4800" dirty="0" smtClean="0"/>
              <a:t>взял и удержал.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0"/>
            <a:ext cx="1259185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628800"/>
            <a:ext cx="1259185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797152"/>
            <a:ext cx="1259185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861048"/>
            <a:ext cx="2623170" cy="268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620688"/>
            <a:ext cx="1259185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2780928"/>
            <a:ext cx="1259185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132856"/>
            <a:ext cx="1259185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2924944"/>
            <a:ext cx="1259185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620688"/>
            <a:ext cx="1259185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4005064"/>
            <a:ext cx="1259185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1043608" y="1844824"/>
            <a:ext cx="9188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Сс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79712" y="4149080"/>
            <a:ext cx="1080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сне</a:t>
            </a:r>
            <a:endParaRPr lang="ru-RU" sz="3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012160" y="1844824"/>
            <a:ext cx="5925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го</a:t>
            </a:r>
            <a:endParaRPr lang="ru-RU" sz="3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283968" y="3429000"/>
            <a:ext cx="8963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/>
              <a:t>вик</a:t>
            </a:r>
            <a:endParaRPr lang="ru-RU" sz="3600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60648"/>
            <a:ext cx="1259185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4797152"/>
            <a:ext cx="1259185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7308304" y="6211669"/>
            <a:ext cx="10262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снег</a:t>
            </a:r>
            <a:endParaRPr lang="ru-RU" sz="3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635896" y="1628800"/>
            <a:ext cx="8627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сне</a:t>
            </a:r>
            <a:endParaRPr lang="ru-RU" sz="36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588224" y="4293096"/>
            <a:ext cx="1032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/>
              <a:t>жин</a:t>
            </a:r>
            <a:endParaRPr lang="ru-RU" sz="3600" dirty="0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581128"/>
            <a:ext cx="1259185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5076056" y="5517232"/>
            <a:ext cx="6340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/>
              <a:t>ка</a:t>
            </a:r>
            <a:endParaRPr lang="ru-RU" sz="36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043608" y="6021288"/>
            <a:ext cx="8627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сне</a:t>
            </a:r>
            <a:endParaRPr lang="ru-RU" sz="36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7884368" y="2420888"/>
            <a:ext cx="5925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го</a:t>
            </a:r>
            <a:endParaRPr lang="ru-RU" sz="3600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908720"/>
            <a:ext cx="1259185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4725144"/>
            <a:ext cx="1259185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275856" y="6211669"/>
            <a:ext cx="91563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пад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620688"/>
            <a:ext cx="1259185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077072"/>
            <a:ext cx="1259185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836712"/>
            <a:ext cx="1259185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221088"/>
            <a:ext cx="1259185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652120" y="5517232"/>
            <a:ext cx="20865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сн</a:t>
            </a:r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r>
              <a:rPr lang="ru-RU" sz="3600" b="1" dirty="0" smtClean="0"/>
              <a:t>говик </a:t>
            </a:r>
            <a:endParaRPr lang="ru-RU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236296" y="2276872"/>
            <a:ext cx="10262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снег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1988840"/>
            <a:ext cx="22063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сн</a:t>
            </a:r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r>
              <a:rPr lang="ru-RU" sz="3600" b="1" dirty="0" smtClean="0"/>
              <a:t>жинка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619672" y="5589240"/>
            <a:ext cx="20144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сн</a:t>
            </a:r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r>
              <a:rPr lang="ru-RU" sz="3600" b="1" dirty="0" smtClean="0"/>
              <a:t>гопад</a:t>
            </a:r>
            <a:endParaRPr lang="ru-RU" sz="3600" dirty="0"/>
          </a:p>
        </p:txBody>
      </p:sp>
      <p:pic>
        <p:nvPicPr>
          <p:cNvPr id="12" name="Picture 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1484784"/>
            <a:ext cx="2623170" cy="268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5657671"/>
            <a:ext cx="98285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холод, стужа, снег, мороз,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санки,</a:t>
            </a:r>
            <a:r>
              <a:rPr kumimoji="0" lang="ru-RU" sz="3600" b="1" i="0" u="none" strike="noStrike" cap="all" normalizeH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хоккей, метель,</a:t>
            </a:r>
            <a:r>
              <a:rPr kumimoji="0" lang="ru-RU" sz="3600" b="1" i="0" u="none" strike="noStrike" cap="all" normalizeH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коньки,</a:t>
            </a:r>
            <a:r>
              <a:rPr kumimoji="0" lang="ru-RU" sz="36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подарки.</a:t>
            </a:r>
            <a:endParaRPr kumimoji="0" lang="ru-RU" sz="36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23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6027003"/>
            <a:ext cx="98285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</a:t>
            </a:r>
            <a:r>
              <a:rPr kumimoji="0" lang="ru-RU" sz="36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ороз,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хоккей, метель,</a:t>
            </a:r>
            <a:r>
              <a:rPr kumimoji="0" lang="ru-RU" sz="3600" b="1" i="0" u="none" strike="noStrike" cap="all" normalizeH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коньки</a:t>
            </a:r>
            <a:r>
              <a:rPr kumimoji="0" lang="ru-RU" sz="36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36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слепили снеговика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897437" cy="6858000"/>
          </a:xfrm>
        </p:spPr>
      </p:pic>
      <p:sp>
        <p:nvSpPr>
          <p:cNvPr id="12" name="Прямоугольник 11"/>
          <p:cNvSpPr/>
          <p:nvPr/>
        </p:nvSpPr>
        <p:spPr>
          <a:xfrm>
            <a:off x="4860032" y="2780928"/>
            <a:ext cx="4464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ИЛЛЮСТРАЦИЯ</a:t>
            </a:r>
            <a:endParaRPr lang="ru-RU" sz="4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7668344" y="2636912"/>
            <a:ext cx="432048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364088" y="3501008"/>
            <a:ext cx="86409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620688"/>
            <a:ext cx="1259185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Words>401</Words>
  <Application>Microsoft Office PowerPoint</Application>
  <PresentationFormat>Экран (4:3)</PresentationFormat>
  <Paragraphs>88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Определите время глаголов.</vt:lpstr>
      <vt:lpstr>Слайд 16</vt:lpstr>
      <vt:lpstr>Слайд 17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Вика</dc:creator>
  <cp:lastModifiedBy>Вика</cp:lastModifiedBy>
  <cp:revision>18</cp:revision>
  <dcterms:created xsi:type="dcterms:W3CDTF">2013-01-16T18:43:01Z</dcterms:created>
  <dcterms:modified xsi:type="dcterms:W3CDTF">2013-01-17T20:33:10Z</dcterms:modified>
</cp:coreProperties>
</file>