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4" r:id="rId4"/>
    <p:sldId id="275" r:id="rId5"/>
    <p:sldId id="270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00024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Человек, </a:t>
            </a:r>
            <a:br>
              <a:rPr lang="ru-RU" sz="6000" b="1" dirty="0" smtClean="0"/>
            </a:br>
            <a:r>
              <a:rPr lang="ru-RU" sz="6000" b="1" dirty="0" smtClean="0"/>
              <a:t>которому  доверяют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3929066"/>
            <a:ext cx="321471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учитель математики</a:t>
            </a:r>
          </a:p>
          <a:p>
            <a:r>
              <a:rPr lang="ru-RU" dirty="0" smtClean="0"/>
              <a:t>МБОУ г. Мурманска </a:t>
            </a:r>
          </a:p>
          <a:p>
            <a:r>
              <a:rPr lang="ru-RU" dirty="0" smtClean="0"/>
              <a:t>гимназии № 8</a:t>
            </a:r>
          </a:p>
          <a:p>
            <a:r>
              <a:rPr lang="ru-RU" dirty="0" smtClean="0"/>
              <a:t>Низовцева Е.В.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214290"/>
            <a:ext cx="8215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униципальный конкурс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города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5903893"/>
            <a:ext cx="162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Мурманск,</a:t>
            </a:r>
          </a:p>
          <a:p>
            <a:pPr algn="ctr"/>
            <a:r>
              <a:rPr lang="ru-RU" sz="2400" dirty="0" smtClean="0"/>
              <a:t>2014 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MG_6123.JPG"/>
          <p:cNvPicPr>
            <a:picLocks noChangeAspect="1"/>
          </p:cNvPicPr>
          <p:nvPr/>
        </p:nvPicPr>
        <p:blipFill>
          <a:blip r:embed="rId2" cstate="print"/>
          <a:srcRect l="11364" t="9091" r="13635" b="13635"/>
          <a:stretch>
            <a:fillRect/>
          </a:stretch>
        </p:blipFill>
        <p:spPr>
          <a:xfrm>
            <a:off x="5000627" y="4714884"/>
            <a:ext cx="2126331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IMG_6124.JPG"/>
          <p:cNvPicPr>
            <a:picLocks noChangeAspect="1"/>
          </p:cNvPicPr>
          <p:nvPr/>
        </p:nvPicPr>
        <p:blipFill>
          <a:blip r:embed="rId3" cstate="print"/>
          <a:srcRect l="10906" r="18664"/>
          <a:stretch>
            <a:fillRect/>
          </a:stretch>
        </p:blipFill>
        <p:spPr>
          <a:xfrm>
            <a:off x="4572000" y="2214554"/>
            <a:ext cx="214671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IMG_6125.JPG"/>
          <p:cNvPicPr>
            <a:picLocks noChangeAspect="1"/>
          </p:cNvPicPr>
          <p:nvPr/>
        </p:nvPicPr>
        <p:blipFill>
          <a:blip r:embed="rId4" cstate="print"/>
          <a:srcRect l="10614" t="14152" r="15087" b="10369"/>
          <a:stretch>
            <a:fillRect/>
          </a:stretch>
        </p:blipFill>
        <p:spPr>
          <a:xfrm>
            <a:off x="6858015" y="2571744"/>
            <a:ext cx="2000265" cy="152401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IMG_6126.JPG"/>
          <p:cNvPicPr>
            <a:picLocks noChangeAspect="1"/>
          </p:cNvPicPr>
          <p:nvPr/>
        </p:nvPicPr>
        <p:blipFill>
          <a:blip r:embed="rId5" cstate="print"/>
          <a:srcRect r="16329"/>
          <a:stretch>
            <a:fillRect/>
          </a:stretch>
        </p:blipFill>
        <p:spPr>
          <a:xfrm>
            <a:off x="2357422" y="4572008"/>
            <a:ext cx="2261239" cy="202690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IMG_6127.JPG"/>
          <p:cNvPicPr>
            <a:picLocks noChangeAspect="1"/>
          </p:cNvPicPr>
          <p:nvPr/>
        </p:nvPicPr>
        <p:blipFill>
          <a:blip r:embed="rId6" cstate="print"/>
          <a:srcRect l="10715" r="7137" b="9518"/>
          <a:stretch>
            <a:fillRect/>
          </a:stretch>
        </p:blipFill>
        <p:spPr>
          <a:xfrm>
            <a:off x="4572000" y="500042"/>
            <a:ext cx="164307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IMG_6128.JPG"/>
          <p:cNvPicPr>
            <a:picLocks noChangeAspect="1"/>
          </p:cNvPicPr>
          <p:nvPr/>
        </p:nvPicPr>
        <p:blipFill>
          <a:blip r:embed="rId7" cstate="print"/>
          <a:srcRect l="11674" r="26064"/>
          <a:stretch>
            <a:fillRect/>
          </a:stretch>
        </p:blipFill>
        <p:spPr>
          <a:xfrm>
            <a:off x="1071538" y="4643446"/>
            <a:ext cx="1143008" cy="137686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IMG_6129.JPG"/>
          <p:cNvPicPr>
            <a:picLocks noChangeAspect="1"/>
          </p:cNvPicPr>
          <p:nvPr/>
        </p:nvPicPr>
        <p:blipFill>
          <a:blip r:embed="rId8" cstate="print"/>
          <a:srcRect l="17858" t="11906" r="22614"/>
          <a:stretch>
            <a:fillRect/>
          </a:stretch>
        </p:blipFill>
        <p:spPr>
          <a:xfrm>
            <a:off x="3000364" y="2214554"/>
            <a:ext cx="1428760" cy="158581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IMG_6130.JPG"/>
          <p:cNvPicPr>
            <a:picLocks noChangeAspect="1"/>
          </p:cNvPicPr>
          <p:nvPr/>
        </p:nvPicPr>
        <p:blipFill>
          <a:blip r:embed="rId9" cstate="print"/>
          <a:srcRect l="24000" r="13000"/>
          <a:stretch>
            <a:fillRect/>
          </a:stretch>
        </p:blipFill>
        <p:spPr>
          <a:xfrm>
            <a:off x="1214414" y="2714620"/>
            <a:ext cx="1500198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IMG_6132.JPG"/>
          <p:cNvPicPr>
            <a:picLocks noChangeAspect="1"/>
          </p:cNvPicPr>
          <p:nvPr/>
        </p:nvPicPr>
        <p:blipFill>
          <a:blip r:embed="rId10" cstate="print"/>
          <a:srcRect l="2233" r="6101"/>
          <a:stretch>
            <a:fillRect/>
          </a:stretch>
        </p:blipFill>
        <p:spPr>
          <a:xfrm>
            <a:off x="6429388" y="285728"/>
            <a:ext cx="235745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 descr="IMG_6133.JPG"/>
          <p:cNvPicPr>
            <a:picLocks noChangeAspect="1"/>
          </p:cNvPicPr>
          <p:nvPr/>
        </p:nvPicPr>
        <p:blipFill>
          <a:blip r:embed="rId11" cstate="print"/>
          <a:srcRect l="12295" t="8197" r="4714"/>
          <a:stretch>
            <a:fillRect/>
          </a:stretch>
        </p:blipFill>
        <p:spPr>
          <a:xfrm>
            <a:off x="7500958" y="5357826"/>
            <a:ext cx="1205501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IMG_6134.JPG"/>
          <p:cNvPicPr>
            <a:picLocks noChangeAspect="1"/>
          </p:cNvPicPr>
          <p:nvPr/>
        </p:nvPicPr>
        <p:blipFill>
          <a:blip r:embed="rId12" cstate="print"/>
          <a:srcRect l="15107" t="12086" r="15399" b="11370"/>
          <a:stretch>
            <a:fillRect/>
          </a:stretch>
        </p:blipFill>
        <p:spPr>
          <a:xfrm>
            <a:off x="2786050" y="357166"/>
            <a:ext cx="164307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 descr="IMG_6135.JPG"/>
          <p:cNvPicPr>
            <a:picLocks noChangeAspect="1"/>
          </p:cNvPicPr>
          <p:nvPr/>
        </p:nvPicPr>
        <p:blipFill>
          <a:blip r:embed="rId13" cstate="print"/>
          <a:srcRect l="13889" r="25000"/>
          <a:stretch>
            <a:fillRect/>
          </a:stretch>
        </p:blipFill>
        <p:spPr>
          <a:xfrm>
            <a:off x="1142976" y="571480"/>
            <a:ext cx="157163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Качества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добрый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9;</a:t>
            </a:r>
          </a:p>
          <a:p>
            <a:r>
              <a:rPr lang="ru-RU" dirty="0" smtClean="0"/>
              <a:t>терпеливый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dirty="0" smtClean="0"/>
              <a:t>честный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6;</a:t>
            </a:r>
          </a:p>
          <a:p>
            <a:r>
              <a:rPr lang="ru-RU" dirty="0" smtClean="0"/>
              <a:t>хороший друг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4;</a:t>
            </a:r>
          </a:p>
          <a:p>
            <a:r>
              <a:rPr lang="ru-RU" dirty="0" smtClean="0"/>
              <a:t>скромный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4;</a:t>
            </a:r>
          </a:p>
          <a:p>
            <a:r>
              <a:rPr lang="ru-RU" dirty="0" smtClean="0"/>
              <a:t>должен (сможет) помогать, уважать, быть отзывчивым, дружелюбным, состоять в родстве  (близком), быть благородным – по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dirty="0" smtClean="0"/>
              <a:t>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78" t="11111" r="9259"/>
          <a:stretch>
            <a:fillRect/>
          </a:stretch>
        </p:blipFill>
        <p:spPr>
          <a:xfrm>
            <a:off x="1285851" y="785794"/>
            <a:ext cx="7352161" cy="5572164"/>
          </a:xfr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714356"/>
            <a:ext cx="7790712" cy="55340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400" dirty="0" smtClean="0"/>
              <a:t>Пожалуй, главный секрет семейного благополучия — это 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доверие</a:t>
            </a:r>
            <a:r>
              <a:rPr lang="ru-RU" sz="4400" dirty="0" smtClean="0"/>
              <a:t>. Но доверять друг другу нужно не только радости и мечты, но также и горести, и проблемы, а это куда сложнее.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9454" y="5857892"/>
            <a:ext cx="1848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Олег Рой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58312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</TotalTime>
  <Words>90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Человек,  которому  доверяют</vt:lpstr>
      <vt:lpstr>Слайд 2</vt:lpstr>
      <vt:lpstr>Качества</vt:lpstr>
      <vt:lpstr>Слайд 4</vt:lpstr>
      <vt:lpstr>Слайд 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нашего времени</dc:title>
  <cp:lastModifiedBy>vturina</cp:lastModifiedBy>
  <cp:revision>19</cp:revision>
  <dcterms:modified xsi:type="dcterms:W3CDTF">2014-09-25T06:13:25Z</dcterms:modified>
</cp:coreProperties>
</file>