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D08D-8EC8-48B7-8B10-8A5AA8FA55D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C317-47AE-4926-8158-51210C8446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D08D-8EC8-48B7-8B10-8A5AA8FA55D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C317-47AE-4926-8158-51210C8446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D08D-8EC8-48B7-8B10-8A5AA8FA55D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C317-47AE-4926-8158-51210C8446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D08D-8EC8-48B7-8B10-8A5AA8FA55D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C317-47AE-4926-8158-51210C8446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D08D-8EC8-48B7-8B10-8A5AA8FA55D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C317-47AE-4926-8158-51210C8446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D08D-8EC8-48B7-8B10-8A5AA8FA55D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C317-47AE-4926-8158-51210C8446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D08D-8EC8-48B7-8B10-8A5AA8FA55D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C317-47AE-4926-8158-51210C8446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D08D-8EC8-48B7-8B10-8A5AA8FA55D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C317-47AE-4926-8158-51210C8446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D08D-8EC8-48B7-8B10-8A5AA8FA55D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C317-47AE-4926-8158-51210C8446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D08D-8EC8-48B7-8B10-8A5AA8FA55D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C317-47AE-4926-8158-51210C8446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D08D-8EC8-48B7-8B10-8A5AA8FA55D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C317-47AE-4926-8158-51210C8446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1D08D-8EC8-48B7-8B10-8A5AA8FA55D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4C317-47AE-4926-8158-51210C8446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trips dir="r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1&amp;text=%D0%BA%D0%B0%D1%80%D1%82%D0%B8%D0%BD%D0%BA%D0%B0%20%D1%81%D0%BC%D0%B0%D0%B9%D0%BB%D0%B8%D0%BA%20%D1%81%20%D1%8F%D0%B7%D1%8B%D0%BA%D0%BE%D0%BC&amp;img_url=http://img3.imgbb.ru/f/1/0/f102d1d883570f8dcbb686b9b50f93bb.jpg&amp;pos=48&amp;rpt=simage" TargetMode="Externa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text=%D0%BA%D0%B0%D1%80%D1%82%D0%B8%D0%BD%D0%BA%D0%B8%20%D0%BA%D0%B0%D1%80%D1%82%D0%B0%20%D1%81%D0%BA%D0%B0%D0%B7%D0%BE%D1%87%D0%BD%D0%BE%D0%B9%20%D1%81%D1%82%D1%80%D0%B0%D0%BD%D1%8B&amp;noreask=1&amp;img_url=http://www.babylessons.ru/wp-content/uploads/2010/06/37.jpg&amp;pos=2&amp;rpt=simage&amp;lr=213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hyperlink" Target="http://galeri.moy.su/_ph/3/2/25884756.gi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p=2&amp;text=%D0%BA%D0%B0%D1%80%D1%82%D0%B8%D0%BD%D0%BA%D0%B0%20%D1%81%D0%B8%D0%BC%D0%B2%D0%BE%D0%BB%20%D0%BC%D1%83%D0%B4%D1%80%D0%BE%D1%81%D1%82%D0%B8&amp;img_url=http://cs10327.userapi.com/g21937106/c_cd03de46.jpg&amp;pos=74&amp;rpt=simage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p=2&amp;text=%D0%BA%D0%B0%D1%80%D1%82%D0%B8%D0%BD%D0%BA%D0%B0%20%D1%81%D0%B8%D0%BC%D0%B2%D0%BE%D0%BB%20%D0%BC%D1%83%D0%B4%D1%80%D0%BE%D1%81%D1%82%D0%B8&amp;img_url=http://cs10327.userapi.com/g21937106/c_cd03de46.jpg&amp;pos=74&amp;rpt=simage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p=2&amp;text=%D0%BA%D0%B0%D1%80%D1%82%D0%B8%D0%BD%D0%BA%D0%B0%20%D1%81%D0%B8%D0%BC%D0%B2%D0%BE%D0%BB%20%D0%BC%D1%83%D0%B4%D1%80%D0%BE%D1%81%D1%82%D0%B8&amp;img_url=http://cs10327.userapi.com/g21937106/c_cd03de46.jpg&amp;pos=74&amp;rpt=simage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hyperlink" Target="http://images.yandex.ru/yandsearch?text=%D0%BA%D0%B0%D1%80%D1%82%D0%B8%D0%BD%D0%BA%D0%B0%20%D1%81%D0%BC%D0%B0%D0%B9%D0%BB%D0%B8%D0%BA%D0%B8&amp;noreask=1&amp;img_url=http://s16.rimg.info/a33aa6eef834252dc6db690fe7ff2fed.gif&amp;pos=9&amp;rpt=simage&amp;lr=213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p=1&amp;text=%D0%BA%D0%B0%D1%80%D1%82%D0%B8%D0%BD%D0%BA%D0%B0%20%D1%81%D0%BC%D0%B0%D0%B9%D0%BB%D0%B8%D0%BA%D0%B8&amp;noreask=1&amp;img_url=http://userava.ru/diary/wp-content/uploads/2011/03/2100_confused_emotion.jpg&amp;pos=51&amp;rpt=simage&amp;lr=213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p=1&amp;text=%D0%BA%D0%B0%D1%80%D1%82%D0%B8%D0%BD%D0%BA%D0%B0%20%D1%81%D0%BC%D0%B0%D0%B9%D0%BB%D0%B8%D0%BA%20%D1%81%20%D1%8F%D0%B7%D1%8B%D0%BA%D0%BE%D0%BC&amp;img_url=http://s19.rimg.info/fdad30dad8fe9f66e278b76f7c5ff9c4.gif&amp;pos=55&amp;rpt=simage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misterdavid.typepad.com/.a/6a00d8341f4baf53ef0133f2d1f748970b-800wi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5780782"/>
            <a:ext cx="9144000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905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Урок русского языка </a:t>
            </a:r>
          </a:p>
          <a:p>
            <a:pPr algn="ctr"/>
            <a:r>
              <a:rPr lang="ru-RU" sz="3200" b="1" dirty="0" smtClean="0">
                <a:ln w="1905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 3 классе ГБОУ г.Москвы ЦО № 1455</a:t>
            </a:r>
            <a:endParaRPr lang="ru-RU" sz="3200" b="1" dirty="0">
              <a:ln w="1905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2913126"/>
          <a:ext cx="8358246" cy="2950274"/>
        </p:xfrm>
        <a:graphic>
          <a:graphicData uri="http://schemas.openxmlformats.org/drawingml/2006/table">
            <a:tbl>
              <a:tblPr/>
              <a:tblGrid>
                <a:gridCol w="8358246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Будьте как , красивыми!</a:t>
                      </a:r>
                      <a:br>
                        <a:rPr lang="ru-RU" sz="4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4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Будьте (прелесть), милыми!</a:t>
                      </a:r>
                      <a:br>
                        <a:rPr lang="ru-RU" sz="4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4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Между собою (честь)!</a:t>
                      </a:r>
                      <a:br>
                        <a:rPr lang="ru-RU" sz="4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4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Будьте всегда </a:t>
                      </a:r>
                      <a:r>
                        <a:rPr lang="ru-RU" sz="4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(счастье</a:t>
                      </a:r>
                      <a:r>
                        <a:rPr lang="ru-RU" sz="4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)!</a:t>
                      </a:r>
                      <a:endParaRPr lang="ru-RU" sz="4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4577" name="Рисунок 5" descr="http://festival.1september.ru/articles/102069/img4.gif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488" y="2643182"/>
            <a:ext cx="676781" cy="642942"/>
          </a:xfrm>
          <a:prstGeom prst="flowChartConnector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785794"/>
            <a:ext cx="8286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b="1" i="1" dirty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>за </a:t>
            </a:r>
            <a:r>
              <a:rPr lang="ru-RU" sz="3200" b="1" i="1" dirty="0">
                <a:solidFill>
                  <a:schemeClr val="accent6">
                    <a:lumMod val="50000"/>
                  </a:schemeClr>
                </a:solidFill>
              </a:rPr>
              <a:t>Ж</a:t>
            </a: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>ители </a:t>
            </a: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>Страны </a:t>
            </a:r>
            <a:r>
              <a:rPr lang="ru-RU" sz="3200" b="1" i="1" dirty="0">
                <a:solidFill>
                  <a:schemeClr val="accent6">
                    <a:lumMod val="50000"/>
                  </a:schemeClr>
                </a:solidFill>
              </a:rPr>
              <a:t>непроизносимых согласных приготовили для вас пожелание. </a:t>
            </a:r>
          </a:p>
        </p:txBody>
      </p:sp>
      <p:pic>
        <p:nvPicPr>
          <p:cNvPr id="24581" name="Picture 5" descr="http://im4-tub-ru.yandex.net/i?id=157311744-20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85720" y="357166"/>
            <a:ext cx="1500198" cy="85238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84567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chemeClr val="accent6">
                    <a:lumMod val="50000"/>
                  </a:schemeClr>
                </a:solidFill>
              </a:rPr>
              <a:t>Отправляемся в путешествие по стране Непроизносимых согласных</a:t>
            </a:r>
            <a:endParaRPr lang="ru-RU" sz="32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8434" name="Picture 2" descr="http://im7-tub-ru.yandex.net/i?id=116640927-5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42910" y="1428736"/>
            <a:ext cx="7980102" cy="507209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  <p:pic>
        <p:nvPicPr>
          <p:cNvPr id="9218" name="Picture 2" descr="http://galeri.moy.su/_ph/3/1/25884756.jpg">
            <a:hlinkClick r:id="rId4" tooltip="Просмотры: 169 | Размеры: 65x107, 13.7Kb"/>
          </p:cNvPr>
          <p:cNvPicPr>
            <a:picLocks noChangeAspect="1" noChangeArrowheads="1" noCrop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214282" y="4560266"/>
            <a:ext cx="1333505" cy="229773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14480" y="1285860"/>
          <a:ext cx="6096000" cy="4825492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Какие непроизносимые согласные ты знаешь?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Что надо сделать для проверки слов с непроизносимой согласной?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Когда непроизносимая согласная четко слышится?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Приведи примеры слов с непроизносимыми согласными с проверочными словами. 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28992" y="571480"/>
            <a:ext cx="39934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>
                <a:solidFill>
                  <a:schemeClr val="accent6">
                    <a:lumMod val="50000"/>
                  </a:schemeClr>
                </a:solidFill>
              </a:rPr>
              <a:t>Ответь на вопросы :</a:t>
            </a:r>
            <a:endParaRPr lang="ru-RU" sz="32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5362" name="Picture 2" descr="http://im3-tub-ru.yandex.net/i?id=548121351-3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14282" y="142852"/>
            <a:ext cx="1748802" cy="1714512"/>
          </a:xfrm>
          <a:prstGeom prst="ellipse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1538" y="2500306"/>
          <a:ext cx="7143800" cy="3875151"/>
        </p:xfrm>
        <a:graphic>
          <a:graphicData uri="http://schemas.openxmlformats.org/drawingml/2006/table">
            <a:tbl>
              <a:tblPr/>
              <a:tblGrid>
                <a:gridCol w="71438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Непроизносимые согласные Л, Т, Д, В.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Надо подобрать проверочное слово так, чтобы этот звук четко слышался.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Непроизносимый согласный звук будет четко слышаться, если он стоит в конце слова или перед гласной.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800" dirty="0">
                        <a:latin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143240" y="500042"/>
            <a:ext cx="27190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>Проверь себя!</a:t>
            </a:r>
            <a:endParaRPr lang="ru-RU" sz="32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6386" name="Picture 2" descr="http://im3-tub-ru.yandex.net/i?id=548121351-3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57158" y="214290"/>
            <a:ext cx="2357454" cy="2311229"/>
          </a:xfrm>
          <a:prstGeom prst="ellipse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85786" y="2500306"/>
          <a:ext cx="7715304" cy="4027996"/>
        </p:xfrm>
        <a:graphic>
          <a:graphicData uri="http://schemas.openxmlformats.org/drawingml/2006/table">
            <a:tbl>
              <a:tblPr/>
              <a:tblGrid>
                <a:gridCol w="771530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Непроизносимые согласные Л, Т, Д, В.</a:t>
                      </a:r>
                      <a:endParaRPr lang="ru-RU" sz="3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проверочном слове звук четко слышится</a:t>
                      </a:r>
                      <a:endParaRPr lang="ru-RU" sz="3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ЕСЛИ</a:t>
                      </a:r>
                      <a:endParaRPr lang="ru-RU" sz="3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 pitchFamily="2" charset="2"/>
                        <a:buChar char="ü"/>
                        <a:tabLst>
                          <a:tab pos="457200" algn="l"/>
                        </a:tabLst>
                      </a:pPr>
                      <a:r>
                        <a:rPr lang="ru-RU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 в конце слова</a:t>
                      </a:r>
                      <a:endParaRPr lang="ru-RU" sz="3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 pitchFamily="2" charset="2"/>
                        <a:buChar char="ü"/>
                        <a:tabLst>
                          <a:tab pos="457200" algn="l"/>
                        </a:tabLst>
                      </a:pPr>
                      <a:r>
                        <a:rPr lang="ru-RU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 перед гласной</a:t>
                      </a:r>
                      <a:endParaRPr lang="ru-RU" sz="3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214810" y="428604"/>
            <a:ext cx="23278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Запомни!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pic>
        <p:nvPicPr>
          <p:cNvPr id="17412" name="Picture 4" descr="http://im3-tub-ru.yandex.net/i?id=548121351-3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85720" y="214290"/>
            <a:ext cx="2000264" cy="1961043"/>
          </a:xfrm>
          <a:prstGeom prst="ellipse">
            <a:avLst/>
          </a:prstGeom>
          <a:noFill/>
        </p:spPr>
      </p:pic>
      <p:cxnSp>
        <p:nvCxnSpPr>
          <p:cNvPr id="7" name="Прямая со стрелкой 6"/>
          <p:cNvCxnSpPr/>
          <p:nvPr/>
        </p:nvCxnSpPr>
        <p:spPr>
          <a:xfrm flipV="1">
            <a:off x="1857356" y="642918"/>
            <a:ext cx="2357454" cy="714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81439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>Назовите </a:t>
            </a: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>  жителей  </a:t>
            </a:r>
            <a:r>
              <a:rPr lang="ru-RU" sz="3200" b="1" i="1" dirty="0">
                <a:solidFill>
                  <a:schemeClr val="accent6">
                    <a:lumMod val="50000"/>
                  </a:schemeClr>
                </a:solidFill>
              </a:rPr>
              <a:t>этой </a:t>
            </a: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>страны </a:t>
            </a:r>
            <a:endParaRPr lang="ru-RU" sz="32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" name="Рисунок 2" descr="http://festival.1september.ru/articles/102069/img1.gif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71472" y="3286124"/>
            <a:ext cx="7992000" cy="2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2" descr="http://img0.liveinternet.ru/images/attach/c/0/46/906/46906712___92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286512" y="1142984"/>
            <a:ext cx="2286016" cy="2000264"/>
          </a:xfrm>
          <a:prstGeom prst="roundRect">
            <a:avLst/>
          </a:prstGeom>
          <a:noFill/>
        </p:spPr>
      </p:pic>
      <p:pic>
        <p:nvPicPr>
          <p:cNvPr id="21508" name="Picture 4" descr="http://im7-tub-ru.yandex.net/i?id=221247948-0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71472" y="5500688"/>
            <a:ext cx="1428750" cy="1357312"/>
          </a:xfrm>
          <a:prstGeom prst="round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428728" y="3357562"/>
            <a:ext cx="500066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3214686"/>
            <a:ext cx="500066" cy="2071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143768" y="3357562"/>
            <a:ext cx="571504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143372" y="6000768"/>
            <a:ext cx="30235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>Спишите слова</a:t>
            </a:r>
            <a:endParaRPr lang="ru-RU" sz="32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4282" y="650569"/>
            <a:ext cx="901705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ак проверить непроизносимые согласные?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071538" y="2344185"/>
            <a:ext cx="764386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Свис_нул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свис</a:t>
            </a:r>
            <a:r>
              <a:rPr kumimoji="0" lang="ru-RU" sz="4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,свис</a:t>
            </a:r>
            <a:r>
              <a:rPr kumimoji="0" lang="ru-RU" sz="4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ть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трелка вверх 3"/>
          <p:cNvSpPr/>
          <p:nvPr/>
        </p:nvSpPr>
        <p:spPr>
          <a:xfrm rot="2381612">
            <a:off x="4264118" y="2682236"/>
            <a:ext cx="484632" cy="32233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верх 5"/>
          <p:cNvSpPr/>
          <p:nvPr/>
        </p:nvSpPr>
        <p:spPr>
          <a:xfrm rot="20705764">
            <a:off x="7500958" y="3000372"/>
            <a:ext cx="484632" cy="305011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  <p:bldP spid="4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0010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этой стране часто происходит путаница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:“Писать 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непроизносимую согласную в слове или нет ?”</a:t>
            </a:r>
            <a:b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Вот жители и хотят вас запутать. Они прислали письмо с трудными словами. </a:t>
            </a:r>
          </a:p>
        </p:txBody>
      </p:sp>
      <p:pic>
        <p:nvPicPr>
          <p:cNvPr id="23554" name="Picture 2" descr="http://im5-tub-ru.yandex.net/i?id=417194688-37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000892" y="0"/>
            <a:ext cx="1857388" cy="1643074"/>
          </a:xfrm>
          <a:prstGeom prst="ellipse">
            <a:avLst/>
          </a:prstGeom>
          <a:noFill/>
        </p:spPr>
      </p:pic>
      <p:pic>
        <p:nvPicPr>
          <p:cNvPr id="23556" name="Picture 4" descr="http://www.stihi.ru/pics/2010/09/08/1500.jpg"/>
          <p:cNvPicPr>
            <a:picLocks noChangeAspect="1" noChangeArrowheads="1"/>
          </p:cNvPicPr>
          <p:nvPr/>
        </p:nvPicPr>
        <p:blipFill>
          <a:blip r:embed="rId4" cstate="screen"/>
          <a:srcRect l="1235" r="2469"/>
          <a:stretch>
            <a:fillRect/>
          </a:stretch>
        </p:blipFill>
        <p:spPr bwMode="auto">
          <a:xfrm>
            <a:off x="1857356" y="2857496"/>
            <a:ext cx="5572164" cy="385765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2714915"/>
            <a:ext cx="8630889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Вкус?ный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капус?ный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здра?ствуй,поз?ник,учас?ник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опас?ность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сер?це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ус?ный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со?нце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</a:t>
            </a:r>
            <a:r>
              <a:rPr kumimoji="0" lang="ru-RU" sz="3200" b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у?ствовать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прекрас?ный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звез?ный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праз?ник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200" b="1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1" name="Picture 3" descr="http://im7-tub-ru.yandex.net/i?id=125316301-0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500042"/>
            <a:ext cx="3688106" cy="2286016"/>
          </a:xfrm>
          <a:prstGeom prst="ellipse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206</Words>
  <Application>Microsoft Office PowerPoint</Application>
  <PresentationFormat>Экран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 3 классе.</dc:title>
  <dc:creator>LyudOK</dc:creator>
  <cp:lastModifiedBy>LyudOK</cp:lastModifiedBy>
  <cp:revision>17</cp:revision>
  <dcterms:created xsi:type="dcterms:W3CDTF">2013-01-19T05:57:22Z</dcterms:created>
  <dcterms:modified xsi:type="dcterms:W3CDTF">2013-01-19T09:06:32Z</dcterms:modified>
</cp:coreProperties>
</file>