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8" r:id="rId3"/>
    <p:sldId id="266" r:id="rId4"/>
    <p:sldId id="264" r:id="rId5"/>
    <p:sldId id="257" r:id="rId6"/>
    <p:sldId id="259" r:id="rId7"/>
    <p:sldId id="260" r:id="rId8"/>
    <p:sldId id="261" r:id="rId9"/>
    <p:sldId id="262" r:id="rId10"/>
    <p:sldId id="265" r:id="rId11"/>
    <p:sldId id="267" r:id="rId12"/>
    <p:sldId id="263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B4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39860-DE4A-4A70-83C1-DFD2FF61096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15D85-4FCA-41E1-A237-E8CD8F321C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7438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3501008"/>
            <a:ext cx="3313355" cy="8376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Окружающий мир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Тема урока:</a:t>
            </a:r>
            <a:br>
              <a:rPr lang="ru-RU" sz="2400" dirty="0" smtClean="0"/>
            </a:br>
            <a:r>
              <a:rPr lang="ru-RU" sz="2700" b="1" dirty="0" smtClean="0"/>
              <a:t>Учимся быть самостоятельными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293096"/>
            <a:ext cx="4464496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Работу выполнила: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Учитель начальных классов</a:t>
            </a:r>
          </a:p>
          <a:p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Артеева Екатерина Яковлевна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ГОШИ «Гимназия искусств при Главе Республики Коми» имени Ю.А. Спиридонова</a:t>
            </a:r>
          </a:p>
          <a:p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2014 год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26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950963" cy="2631852"/>
          </a:xfrm>
        </p:spPr>
      </p:pic>
    </p:spTree>
    <p:extLst>
      <p:ext uri="{BB962C8B-B14F-4D97-AF65-F5344CB8AC3E}">
        <p14:creationId xmlns="" xmlns:p14="http://schemas.microsoft.com/office/powerpoint/2010/main" val="29779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 вы оцениваете свою работу на уроке?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23652"/>
            <a:ext cx="8352928" cy="350897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</a:t>
            </a:r>
          </a:p>
          <a:p>
            <a:endParaRPr lang="ru-RU" dirty="0"/>
          </a:p>
          <a:p>
            <a:r>
              <a:rPr lang="ru-RU" dirty="0" smtClean="0"/>
              <a:t>                    - справились                  -       -затруднились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- не справились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683568" y="2443099"/>
            <a:ext cx="1584176" cy="1440160"/>
          </a:xfrm>
          <a:prstGeom prst="smileyFace">
            <a:avLst/>
          </a:prstGeom>
          <a:solidFill>
            <a:srgbClr val="0CB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4644008" y="2279813"/>
            <a:ext cx="1512168" cy="1584176"/>
          </a:xfrm>
          <a:prstGeom prst="smileyFace">
            <a:avLst>
              <a:gd name="adj" fmla="val 5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2627784" y="4437112"/>
            <a:ext cx="1656184" cy="151216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74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Стр. 32 в рабочей тетради.  (Памятка   в случае беды)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82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4 группы: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24755"/>
            <a:ext cx="1584176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708920"/>
            <a:ext cx="1440160" cy="136815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2946041"/>
            <a:ext cx="29942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- 1 группа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3" y="5021626"/>
            <a:ext cx="19944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- 2 группа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4106" y="2734170"/>
            <a:ext cx="1470247" cy="131765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29946" y="4724755"/>
            <a:ext cx="1470246" cy="12241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3228945"/>
            <a:ext cx="19944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- 3 группа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5075213"/>
            <a:ext cx="19944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- 4 группа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92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024744" cy="1143000"/>
          </a:xfrm>
        </p:spPr>
        <p:txBody>
          <a:bodyPr/>
          <a:lstStyle/>
          <a:p>
            <a:r>
              <a:rPr lang="ru-RU" b="1" dirty="0" smtClean="0"/>
              <a:t>Правила группы: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9" y="620688"/>
            <a:ext cx="9132887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943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План работы: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. Озаглавь ситуацию.</a:t>
            </a:r>
          </a:p>
          <a:p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Расскажи, что случилось на картинке</a:t>
            </a:r>
          </a:p>
          <a:p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Правильно ли поступают ребята?</a:t>
            </a:r>
          </a:p>
          <a:p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Как бы вы поступили в такой ситуации?</a:t>
            </a:r>
          </a:p>
          <a:p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Вывод, как следует поступать?</a:t>
            </a:r>
          </a:p>
          <a:p>
            <a:endParaRPr lang="ru-RU" dirty="0" smtClean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83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1598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4 ситуации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12569"/>
            <a:ext cx="2376264" cy="23644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3860084" cy="272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58640"/>
            <a:ext cx="3817263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26" y="3877507"/>
            <a:ext cx="2407784" cy="2378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51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5084960" cy="5022184"/>
          </a:xfrm>
        </p:spPr>
      </p:pic>
    </p:spTree>
    <p:extLst>
      <p:ext uri="{BB962C8B-B14F-4D97-AF65-F5344CB8AC3E}">
        <p14:creationId xmlns="" xmlns:p14="http://schemas.microsoft.com/office/powerpoint/2010/main" val="2658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5414501" cy="5387564"/>
          </a:xfrm>
        </p:spPr>
      </p:pic>
    </p:spTree>
    <p:extLst>
      <p:ext uri="{BB962C8B-B14F-4D97-AF65-F5344CB8AC3E}">
        <p14:creationId xmlns="" xmlns:p14="http://schemas.microsoft.com/office/powerpoint/2010/main" val="19202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585861" cy="4472432"/>
          </a:xfrm>
        </p:spPr>
      </p:pic>
    </p:spTree>
    <p:extLst>
      <p:ext uri="{BB962C8B-B14F-4D97-AF65-F5344CB8AC3E}">
        <p14:creationId xmlns="" xmlns:p14="http://schemas.microsoft.com/office/powerpoint/2010/main" val="34350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4441279" cy="5777593"/>
          </a:xfrm>
        </p:spPr>
      </p:pic>
    </p:spTree>
    <p:extLst>
      <p:ext uri="{BB962C8B-B14F-4D97-AF65-F5344CB8AC3E}">
        <p14:creationId xmlns="" xmlns:p14="http://schemas.microsoft.com/office/powerpoint/2010/main" val="32941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</TotalTime>
  <Words>122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 Окружающий мир.  Тема урока: Учимся быть самостоятельными</vt:lpstr>
      <vt:lpstr>4 группы:</vt:lpstr>
      <vt:lpstr>Правила группы:</vt:lpstr>
      <vt:lpstr>План работы:</vt:lpstr>
      <vt:lpstr>4 ситуации</vt:lpstr>
      <vt:lpstr>Слайд 6</vt:lpstr>
      <vt:lpstr>Слайд 7</vt:lpstr>
      <vt:lpstr>Слайд 8</vt:lpstr>
      <vt:lpstr>Слайд 9</vt:lpstr>
      <vt:lpstr>Слайд 10</vt:lpstr>
      <vt:lpstr>Как вы оцениваете свою работу на уроке?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быть самостоятель- ными</dc:title>
  <dc:creator>1 класс</dc:creator>
  <cp:lastModifiedBy>Катя</cp:lastModifiedBy>
  <cp:revision>10</cp:revision>
  <cp:lastPrinted>2014-11-27T11:31:48Z</cp:lastPrinted>
  <dcterms:created xsi:type="dcterms:W3CDTF">2014-11-27T11:11:04Z</dcterms:created>
  <dcterms:modified xsi:type="dcterms:W3CDTF">2015-04-06T19:24:18Z</dcterms:modified>
</cp:coreProperties>
</file>