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0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736" y="1124744"/>
            <a:ext cx="843852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Викторина </a:t>
            </a:r>
          </a:p>
          <a:p>
            <a:pPr algn="ctr">
              <a:lnSpc>
                <a:spcPct val="150000"/>
              </a:lnSpc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«Знатоки природы»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2\Desktop\гриб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0" y="3861048"/>
            <a:ext cx="2274454" cy="249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680" y="456440"/>
            <a:ext cx="8708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Чернокрылый, красногрудый,                              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И зимой найдёт приют,                                         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Не боится он простуды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                                        </a:t>
            </a:r>
          </a:p>
          <a:p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С первым снегом тут как тут.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2\Desktop\Птицы\сканирование0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289"/>
            <a:ext cx="1867148" cy="2664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4808" y="3955995"/>
            <a:ext cx="50943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На </a:t>
            </a:r>
            <a:r>
              <a:rPr lang="ru-RU" sz="3200" i="1" dirty="0">
                <a:latin typeface="Times New Roman"/>
                <a:ea typeface="Times New Roman"/>
              </a:rPr>
              <a:t>одной ноге стоит,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В </a:t>
            </a:r>
            <a:r>
              <a:rPr lang="ru-RU" sz="3200" i="1" dirty="0">
                <a:latin typeface="Times New Roman"/>
                <a:ea typeface="Times New Roman"/>
              </a:rPr>
              <a:t>воду пристально глядит.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Тычет </a:t>
            </a:r>
            <a:r>
              <a:rPr lang="ru-RU" sz="3200" i="1" dirty="0">
                <a:latin typeface="Times New Roman"/>
                <a:ea typeface="Times New Roman"/>
              </a:rPr>
              <a:t>клювом наугад </a:t>
            </a:r>
            <a:r>
              <a:rPr lang="ru-RU" sz="3200" i="1" dirty="0" smtClean="0">
                <a:latin typeface="Times New Roman"/>
                <a:ea typeface="Times New Roman"/>
              </a:rPr>
              <a:t>–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Ищет </a:t>
            </a:r>
            <a:r>
              <a:rPr lang="ru-RU" sz="3200" i="1" dirty="0">
                <a:latin typeface="Times New Roman"/>
                <a:ea typeface="Times New Roman"/>
              </a:rPr>
              <a:t>в речке лягушат</a:t>
            </a:r>
            <a:r>
              <a:rPr lang="ru-RU" dirty="0">
                <a:latin typeface="Times New Roman"/>
                <a:ea typeface="Times New Roman"/>
              </a:rPr>
              <a:t> 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171" name="Picture 3" descr="C:\Users\User2\Desktop\Птицы\stork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2" y="3955995"/>
            <a:ext cx="278996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8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368" y="980728"/>
            <a:ext cx="7452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Спереди шильце, сзади – вильце,              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Сверху – чёрное суконце,                            </a:t>
            </a:r>
          </a:p>
          <a:p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Снизу -  белое </a:t>
            </a: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полотенце.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    </a:t>
            </a:r>
            <a:r>
              <a:rPr lang="ru-RU" sz="3200" i="1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3200" i="1" dirty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     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                </a:t>
            </a:r>
            <a:endParaRPr lang="ru-RU" dirty="0"/>
          </a:p>
        </p:txBody>
      </p:sp>
      <p:pic>
        <p:nvPicPr>
          <p:cNvPr id="8194" name="Picture 2" descr="C:\Users\User2\Desktop\Птицы\сканирование0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2696"/>
            <a:ext cx="2184772" cy="2405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3951178"/>
            <a:ext cx="6246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Угадайте, что за птица, 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Света </a:t>
            </a:r>
            <a:r>
              <a:rPr lang="ru-RU" sz="3200" i="1" dirty="0">
                <a:latin typeface="Times New Roman"/>
                <a:ea typeface="Times New Roman"/>
              </a:rPr>
              <a:t>яркого боится,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Клюв </a:t>
            </a:r>
            <a:r>
              <a:rPr lang="ru-RU" sz="3200" i="1" dirty="0">
                <a:latin typeface="Times New Roman"/>
                <a:ea typeface="Times New Roman"/>
              </a:rPr>
              <a:t>– крючком, глаза - пятачком 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Ушастая </a:t>
            </a:r>
            <a:r>
              <a:rPr lang="ru-RU" sz="3200" i="1" dirty="0">
                <a:latin typeface="Times New Roman"/>
                <a:ea typeface="Times New Roman"/>
              </a:rPr>
              <a:t>голова, это </a:t>
            </a:r>
            <a:r>
              <a:rPr lang="ru-RU" sz="3200" i="1" dirty="0" smtClean="0">
                <a:latin typeface="Times New Roman"/>
                <a:ea typeface="Times New Roman"/>
              </a:rPr>
              <a:t>…</a:t>
            </a:r>
            <a:endParaRPr lang="ru-RU" sz="32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5" name="Picture 3" descr="C:\Users\User2\Desktop\Птицы\Рисунок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304256" cy="253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8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16632"/>
            <a:ext cx="46939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  <a:latin typeface="Times New Roman"/>
                <a:ea typeface="Times New Roman"/>
              </a:rPr>
              <a:t> 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4  остановка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« 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Звериное царство » </a:t>
            </a:r>
            <a:endParaRPr lang="ru-RU" sz="3600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99662"/>
            <a:ext cx="9324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/>
                <a:ea typeface="Times New Roman"/>
              </a:rPr>
              <a:t>У  кого из всех зверей                                               </a:t>
            </a:r>
          </a:p>
          <a:p>
            <a:r>
              <a:rPr lang="ru-RU" sz="3200" i="1" dirty="0">
                <a:latin typeface="Times New Roman"/>
                <a:ea typeface="Times New Roman"/>
              </a:rPr>
              <a:t>Хвост пушистей и длинней? </a:t>
            </a:r>
            <a:endParaRPr lang="ru-RU" i="1" dirty="0">
              <a:latin typeface="Times New Roman"/>
              <a:ea typeface="Times New Roman"/>
            </a:endParaRPr>
          </a:p>
        </p:txBody>
      </p:sp>
      <p:pic>
        <p:nvPicPr>
          <p:cNvPr id="9218" name="Picture 2" descr="C:\Users\User2\Desktop\животные\лис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69" y="1345241"/>
            <a:ext cx="3000056" cy="2083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3326301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/>
                <a:ea typeface="Times New Roman"/>
              </a:rPr>
              <a:t>Разбойник он серый, </a:t>
            </a:r>
            <a:r>
              <a:rPr lang="ru-RU" sz="3200" i="1" dirty="0" smtClean="0">
                <a:latin typeface="Times New Roman"/>
                <a:ea typeface="Times New Roman"/>
              </a:rPr>
              <a:t>нет </a:t>
            </a:r>
            <a:r>
              <a:rPr lang="ru-RU" sz="3200" i="1" dirty="0">
                <a:latin typeface="Times New Roman"/>
                <a:ea typeface="Times New Roman"/>
              </a:rPr>
              <a:t>ему веры. 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r>
              <a:rPr lang="ru-RU" sz="3200" i="1" dirty="0" smtClean="0">
                <a:latin typeface="Times New Roman"/>
                <a:ea typeface="Times New Roman"/>
              </a:rPr>
              <a:t>Всё клыками щёлк</a:t>
            </a:r>
            <a:r>
              <a:rPr lang="ru-RU" sz="3200" i="1" dirty="0">
                <a:latin typeface="Times New Roman"/>
                <a:ea typeface="Times New Roman"/>
              </a:rPr>
              <a:t>, </a:t>
            </a:r>
            <a:r>
              <a:rPr lang="ru-RU" sz="3200" i="1" dirty="0" smtClean="0">
                <a:latin typeface="Times New Roman"/>
                <a:ea typeface="Times New Roman"/>
              </a:rPr>
              <a:t>кто </a:t>
            </a:r>
            <a:r>
              <a:rPr lang="ru-RU" sz="3200" i="1" dirty="0">
                <a:latin typeface="Times New Roman"/>
                <a:ea typeface="Times New Roman"/>
              </a:rPr>
              <a:t>же это</a:t>
            </a:r>
            <a:r>
              <a:rPr lang="ru-RU" sz="3200" i="1" dirty="0" smtClean="0">
                <a:latin typeface="Times New Roman"/>
                <a:ea typeface="Times New Roman"/>
              </a:rPr>
              <a:t>?... </a:t>
            </a:r>
            <a:endParaRPr lang="ru-RU" sz="3200" i="1" dirty="0">
              <a:latin typeface="Times New Roman"/>
              <a:ea typeface="Times New Roman"/>
            </a:endParaRPr>
          </a:p>
        </p:txBody>
      </p:sp>
      <p:pic>
        <p:nvPicPr>
          <p:cNvPr id="9219" name="Picture 3" descr="C:\Users\User2\Desktop\животные\волк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32" y="2879842"/>
            <a:ext cx="2802064" cy="1970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271978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Times New Roman"/>
                <a:ea typeface="Times New Roman"/>
              </a:rPr>
              <a:t>Юркий, маленький зверёк, </a:t>
            </a:r>
          </a:p>
          <a:p>
            <a:r>
              <a:rPr lang="ru-RU" sz="3200" i="1" dirty="0" smtClean="0">
                <a:latin typeface="Times New Roman"/>
                <a:ea typeface="Times New Roman"/>
              </a:rPr>
              <a:t>По </a:t>
            </a:r>
            <a:r>
              <a:rPr lang="ru-RU" sz="3200" i="1" dirty="0">
                <a:latin typeface="Times New Roman"/>
                <a:ea typeface="Times New Roman"/>
              </a:rPr>
              <a:t>деревьям прыг да скок. </a:t>
            </a:r>
            <a:r>
              <a:rPr lang="ru-RU" dirty="0">
                <a:latin typeface="Times New Roman"/>
                <a:ea typeface="Times New Roman"/>
              </a:rPr>
              <a:t>       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                          </a:t>
            </a:r>
          </a:p>
        </p:txBody>
      </p:sp>
      <p:pic>
        <p:nvPicPr>
          <p:cNvPr id="9220" name="Picture 4" descr="C:\Users\User2\Desktop\животные\белк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88" y="4774616"/>
            <a:ext cx="3155612" cy="207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1097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Я хозяин леса строгий,                          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Спать люблю зимой в берлоге.            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всю зиму напролёт 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Сниться мне душистый мёд.                           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Страшно я могу реветь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,                                   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        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Кто 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же я, скажи?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5184" y="4257758"/>
            <a:ext cx="4353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Стройный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, быстрый, 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Р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ога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ветвисты </a:t>
            </a:r>
          </a:p>
          <a:p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Пасётся 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весь день, </a:t>
            </a:r>
            <a:endParaRPr lang="ru-RU" sz="32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то 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это?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2\Desktop\животные\олен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0414"/>
            <a:ext cx="3168352" cy="2276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2\Desktop\животные\медведь - копия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4346"/>
            <a:ext cx="2088232" cy="3281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183" y="674146"/>
            <a:ext cx="6246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На спине его иголки,            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Удивительно </a:t>
            </a:r>
            <a:r>
              <a:rPr lang="ru-RU" sz="3200" i="1" dirty="0">
                <a:latin typeface="Times New Roman"/>
                <a:ea typeface="Times New Roman"/>
              </a:rPr>
              <a:t>как колки,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Их </a:t>
            </a:r>
            <a:r>
              <a:rPr lang="ru-RU" sz="3200" i="1" dirty="0">
                <a:latin typeface="Times New Roman"/>
                <a:ea typeface="Times New Roman"/>
              </a:rPr>
              <a:t>руками не возьмёшь,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Потому что это…</a:t>
            </a:r>
            <a:endParaRPr lang="ru-RU" sz="32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User2\Desktop\животные\070914_0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58294"/>
            <a:ext cx="3619128" cy="241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933056"/>
            <a:ext cx="105131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Куцехвостик, длинноушка,                                                 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На пеньке ты 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игрушка.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                  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Лапки ты свои поджал...                                         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2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От лисички убежал?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2\Desktop\животные\заяц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9" y="3978322"/>
            <a:ext cx="3266473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  <a:ea typeface="Times New Roman"/>
              </a:rPr>
              <a:t>Задачи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: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формировать навыки экологической культуры воспитанников</a:t>
            </a:r>
            <a:r>
              <a:rPr lang="ru-RU" sz="2800" dirty="0" smtClean="0">
                <a:latin typeface="Times New Roman"/>
                <a:ea typeface="Times New Roman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>
                <a:latin typeface="Times New Roman"/>
                <a:ea typeface="Times New Roman"/>
              </a:rPr>
              <a:t> расширить знания детей о лесе и его </a:t>
            </a:r>
            <a:r>
              <a:rPr lang="ru-RU" sz="2800" dirty="0" smtClean="0">
                <a:latin typeface="Times New Roman"/>
                <a:ea typeface="Times New Roman"/>
              </a:rPr>
              <a:t>обитателях</a:t>
            </a:r>
            <a:r>
              <a:rPr lang="ru-RU" sz="2800" dirty="0">
                <a:latin typeface="Times New Roman"/>
                <a:ea typeface="Times New Roman"/>
              </a:rPr>
              <a:t>;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воспитывать бережное отношение   и любовь к ним</a:t>
            </a:r>
            <a:r>
              <a:rPr lang="ru-RU" sz="2800" dirty="0" smtClean="0">
                <a:latin typeface="Times New Roman"/>
                <a:ea typeface="Times New Roman"/>
              </a:rPr>
              <a:t>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закрепить умение детей вести себя в природе;   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развивать речь, внимание, умение анализировать содержание  вопросов и загадок и    давать полный содержательный ответ на них. </a:t>
            </a:r>
          </a:p>
        </p:txBody>
      </p:sp>
    </p:spTree>
    <p:extLst>
      <p:ext uri="{BB962C8B-B14F-4D97-AF65-F5344CB8AC3E}">
        <p14:creationId xmlns:p14="http://schemas.microsoft.com/office/powerpoint/2010/main" val="23072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5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1 </a:t>
            </a:r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остановка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«Грибы 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– ягоды» </a:t>
            </a:r>
            <a:endParaRPr lang="ru-RU" sz="36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5828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Очень 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дружные ребята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,                     </a:t>
            </a:r>
          </a:p>
          <a:p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 У пенька живут</a:t>
            </a: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...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4581128"/>
            <a:ext cx="52200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У </a:t>
            </a:r>
            <a:r>
              <a:rPr lang="ru-RU" sz="3200" i="1" dirty="0">
                <a:latin typeface="Times New Roman"/>
                <a:ea typeface="Times New Roman"/>
              </a:rPr>
              <a:t>березок, посмотри: 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 </a:t>
            </a:r>
            <a:r>
              <a:rPr lang="ru-RU" sz="3200" i="1" dirty="0" smtClean="0">
                <a:latin typeface="Times New Roman"/>
                <a:ea typeface="Times New Roman"/>
              </a:rPr>
              <a:t>Здесь </a:t>
            </a:r>
            <a:r>
              <a:rPr lang="ru-RU" sz="3200" i="1" dirty="0">
                <a:latin typeface="Times New Roman"/>
                <a:ea typeface="Times New Roman"/>
              </a:rPr>
              <a:t>один, тут целых три</a:t>
            </a:r>
            <a:r>
              <a:rPr lang="ru-RU" sz="3200" i="1" dirty="0" smtClean="0">
                <a:latin typeface="Times New Roman"/>
                <a:ea typeface="Times New Roman"/>
              </a:rPr>
              <a:t>!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                                      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         </a:t>
            </a:r>
            <a:r>
              <a:rPr lang="ru-RU" sz="3200" dirty="0" smtClean="0">
                <a:latin typeface="Times New Roman"/>
                <a:ea typeface="Times New Roman"/>
              </a:rPr>
              <a:t>                                                 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" name="Picture 2" descr="C:\Users\User2\Desktop\грибы\опя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296744"/>
            <a:ext cx="3794794" cy="266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2\Desktop\грибы\подберезов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4" y="3948103"/>
            <a:ext cx="3593504" cy="2695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0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Calibri"/>
                <a:ea typeface="Calibri"/>
                <a:cs typeface="Times New Roman"/>
              </a:rPr>
              <a:t>                    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04238"/>
            <a:ext cx="49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Где хвоинок многовато,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Поджидают нас...</a:t>
            </a:r>
            <a:endParaRPr lang="ru-RU" sz="3200" i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         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 descr="C:\Users\User2\Desktop\грибы\маслят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393509" cy="3192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86810" y="42054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3200" i="1" dirty="0">
                <a:latin typeface="Times New Roman"/>
                <a:ea typeface="Times New Roman"/>
              </a:rPr>
              <a:t>Он в лесу стоял, </a:t>
            </a:r>
          </a:p>
          <a:p>
            <a:pPr lvl="0" algn="just"/>
            <a:r>
              <a:rPr lang="ru-RU" sz="3200" i="1" dirty="0">
                <a:latin typeface="Times New Roman"/>
                <a:ea typeface="Times New Roman"/>
              </a:rPr>
              <a:t>Никто его не брал, </a:t>
            </a:r>
          </a:p>
          <a:p>
            <a:pPr lvl="0" algn="just"/>
            <a:r>
              <a:rPr lang="ru-RU" sz="3200" i="1" dirty="0">
                <a:latin typeface="Times New Roman"/>
                <a:ea typeface="Times New Roman"/>
              </a:rPr>
              <a:t>В красной шапке модной, </a:t>
            </a:r>
          </a:p>
          <a:p>
            <a:pPr lvl="0" algn="just"/>
            <a:r>
              <a:rPr lang="ru-RU" sz="3200" i="1" dirty="0">
                <a:latin typeface="Times New Roman"/>
                <a:ea typeface="Times New Roman"/>
              </a:rPr>
              <a:t>Никуда не годный.  </a:t>
            </a:r>
          </a:p>
        </p:txBody>
      </p:sp>
      <p:pic>
        <p:nvPicPr>
          <p:cNvPr id="8" name="Picture 2" descr="C:\Users\User2\Desktop\грибы\мухом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0" y="3809667"/>
            <a:ext cx="3804907" cy="2853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656" y="225914"/>
            <a:ext cx="915187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Бусы</a:t>
            </a:r>
            <a:r>
              <a:rPr lang="ru-RU" sz="3200" i="1" dirty="0">
                <a:latin typeface="Times New Roman"/>
                <a:ea typeface="Times New Roman"/>
              </a:rPr>
              <a:t> красные висят</a:t>
            </a:r>
            <a:r>
              <a:rPr lang="ru-RU" sz="3200" i="1" dirty="0" smtClean="0">
                <a:latin typeface="Times New Roman"/>
                <a:ea typeface="Times New Roman"/>
              </a:rPr>
              <a:t>,</a:t>
            </a:r>
            <a:endParaRPr lang="ru-RU" sz="3200" i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Из кустов на нас глядят. 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Очень любят </a:t>
            </a:r>
            <a:r>
              <a:rPr lang="ru-RU" sz="3200" i="1" dirty="0" smtClean="0">
                <a:latin typeface="Times New Roman"/>
                <a:ea typeface="Times New Roman"/>
              </a:rPr>
              <a:t>бусы эти</a:t>
            </a:r>
            <a:r>
              <a:rPr lang="ru-RU" sz="3200" i="1" dirty="0">
                <a:latin typeface="Times New Roman"/>
                <a:ea typeface="Times New Roman"/>
              </a:rPr>
              <a:t>                            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Дети</a:t>
            </a:r>
            <a:r>
              <a:rPr lang="ru-RU" sz="3200" i="1" dirty="0">
                <a:latin typeface="Times New Roman"/>
                <a:ea typeface="Times New Roman"/>
              </a:rPr>
              <a:t>, птицы и медведи.                                              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                    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User2\Desktop\ягоды\малин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8111" y="-152639"/>
            <a:ext cx="2678099" cy="333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2852936"/>
            <a:ext cx="5584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Красна, сладка, душиста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Растёт </a:t>
            </a:r>
            <a:r>
              <a:rPr lang="ru-RU" sz="3200" i="1" dirty="0">
                <a:latin typeface="Times New Roman"/>
                <a:ea typeface="Times New Roman"/>
              </a:rPr>
              <a:t>низко, к земле близко. </a:t>
            </a:r>
          </a:p>
        </p:txBody>
      </p:sp>
      <p:pic>
        <p:nvPicPr>
          <p:cNvPr id="1027" name="Picture 3" descr="C:\Users\User2\Desktop\ягоды\земляник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2" y="2214384"/>
            <a:ext cx="2004736" cy="2671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832" y="4795897"/>
            <a:ext cx="64807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Вкус у ягоды хорош,                         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Но сорви её пойди-ка:                     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Куст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в колючках, будто ёж,-           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Вот и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назван …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2\Desktop\ягоды\ежевик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19230"/>
            <a:ext cx="2175921" cy="2803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912"/>
            <a:ext cx="7038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Я  красна, я кисла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32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На болоте я 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росла,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                             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Дозревала под снежком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endParaRPr lang="ru-RU" sz="32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Ну-ка, кто со мной знаком? 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2\Desktop\ягоды\клюкв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17"/>
            <a:ext cx="2159800" cy="253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581128"/>
            <a:ext cx="7956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Под листом на каждой ветке 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Сидят маленькие детки,                             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Тот,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кто деток соберёт,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Руки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вымажет и рот</a:t>
            </a: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                                   </a:t>
            </a:r>
            <a:r>
              <a:rPr lang="ru-RU" i="1" dirty="0" smtClean="0">
                <a:latin typeface="Times New Roman"/>
                <a:ea typeface="Times New Roman"/>
              </a:rPr>
              <a:t>              </a:t>
            </a:r>
            <a:r>
              <a:rPr lang="ru-RU" dirty="0" smtClean="0">
                <a:latin typeface="Times New Roman"/>
                <a:ea typeface="Times New Roman"/>
              </a:rPr>
              <a:t>                 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 descr="C:\Users\User2\Desktop\ягоды\черник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13928"/>
            <a:ext cx="2061896" cy="2735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57432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В сенокос -  горька, 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 в мороз – сладка.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за ягодка?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                                                                       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2" name="Picture 4" descr="C:\Users\User2\Desktop\ягоды\калин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1422"/>
            <a:ext cx="3384376" cy="2463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0"/>
            <a:ext cx="5454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2  </a:t>
            </a:r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остановка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  </a:t>
            </a:r>
            <a:endParaRPr lang="ru-RU" sz="3600" b="1" dirty="0" smtClean="0">
              <a:solidFill>
                <a:srgbClr val="FFFF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«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</a:rPr>
              <a:t>Деревья – наши друзья» </a:t>
            </a:r>
            <a:endParaRPr lang="ru-RU" sz="3600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47121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Прямо в небо рвутся, ввысь;           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Ты внимательно всмотрись:                </a:t>
            </a:r>
          </a:p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Не березы, не осинки,                      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Нет 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листочков, есть хвоинки.   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>  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      </a:t>
            </a:r>
            <a:endParaRPr lang="ru-RU" dirty="0"/>
          </a:p>
        </p:txBody>
      </p:sp>
      <p:pic>
        <p:nvPicPr>
          <p:cNvPr id="3074" name="Picture 2" descr="C:\Users\User2\Desktop\деревья\ел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84" y="1200329"/>
            <a:ext cx="1968450" cy="291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4274264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Осень тихая настанет,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Дивным </a:t>
            </a:r>
            <a:r>
              <a:rPr lang="ru-RU" sz="3200" i="1" dirty="0">
                <a:latin typeface="Times New Roman"/>
                <a:ea typeface="Times New Roman"/>
              </a:rPr>
              <a:t>дерево то станет:      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Листья-звезды </a:t>
            </a:r>
            <a:r>
              <a:rPr lang="ru-RU" sz="3200" i="1" dirty="0">
                <a:latin typeface="Times New Roman"/>
                <a:ea typeface="Times New Roman"/>
              </a:rPr>
              <a:t>яркие</a:t>
            </a:r>
            <a:r>
              <a:rPr lang="ru-RU" sz="3200" i="1" dirty="0" smtClean="0">
                <a:latin typeface="Times New Roman"/>
                <a:ea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Золотые</a:t>
            </a:r>
            <a:r>
              <a:rPr lang="ru-RU" sz="3200" i="1" dirty="0">
                <a:latin typeface="Times New Roman"/>
                <a:ea typeface="Times New Roman"/>
              </a:rPr>
              <a:t>, жаркие. </a:t>
            </a:r>
            <a:endParaRPr lang="ru-RU" sz="32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5" name="Picture 3" descr="C:\Users\User2\Desktop\деревья\клён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3789"/>
            <a:ext cx="1944216" cy="2961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7768" y="188640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Весной зеленела, 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Летом </a:t>
            </a:r>
            <a:r>
              <a:rPr lang="ru-RU" sz="3200" i="1" dirty="0">
                <a:latin typeface="Times New Roman" pitchFamily="18" charset="0"/>
                <a:ea typeface="Times New Roman"/>
                <a:cs typeface="Times New Roman" pitchFamily="18" charset="0"/>
              </a:rPr>
              <a:t>загорела,                      </a:t>
            </a:r>
            <a:endParaRPr lang="ru-RU" sz="3200" i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Осенью 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красные </a:t>
            </a:r>
            <a:endParaRPr lang="ru-RU" sz="3200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кораллы </a:t>
            </a:r>
            <a:r>
              <a:rPr lang="ru-RU" sz="3200" i="1" dirty="0">
                <a:latin typeface="Times New Roman" pitchFamily="18" charset="0"/>
                <a:ea typeface="Calibri"/>
                <a:cs typeface="Times New Roman" pitchFamily="18" charset="0"/>
              </a:rPr>
              <a:t>надела.      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                 </a:t>
            </a:r>
            <a:endParaRPr lang="ru-RU" dirty="0"/>
          </a:p>
        </p:txBody>
      </p:sp>
      <p:pic>
        <p:nvPicPr>
          <p:cNvPr id="5122" name="Picture 2" descr="C:\Users\User2\Desktop\деревья\рябина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187" y="15325"/>
            <a:ext cx="2073813" cy="2765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4627583"/>
            <a:ext cx="5958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Он качает пышной кроной,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Шелестит </a:t>
            </a:r>
            <a:r>
              <a:rPr lang="ru-RU" sz="3200" i="1" dirty="0">
                <a:latin typeface="Times New Roman"/>
                <a:ea typeface="Times New Roman"/>
              </a:rPr>
              <a:t>листвой зелёной.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Погляди, среди </a:t>
            </a:r>
            <a:r>
              <a:rPr lang="ru-RU" sz="3200" i="1" dirty="0">
                <a:latin typeface="Times New Roman"/>
                <a:ea typeface="Times New Roman"/>
              </a:rPr>
              <a:t>ветвей, 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Сколько </a:t>
            </a:r>
            <a:r>
              <a:rPr lang="ru-RU" sz="3200" i="1" dirty="0">
                <a:latin typeface="Times New Roman"/>
                <a:ea typeface="Times New Roman"/>
              </a:rPr>
              <a:t>спеет желудей.</a:t>
            </a:r>
            <a:r>
              <a:rPr lang="ru-RU" i="1" dirty="0">
                <a:latin typeface="Times New Roman"/>
                <a:ea typeface="Times New Roman"/>
              </a:rPr>
              <a:t> </a:t>
            </a:r>
            <a:endParaRPr lang="ru-RU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 descr="C:\Users\User2\Desktop\деревья\дуб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22954"/>
            <a:ext cx="2195736" cy="3055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45873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i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Летом цветёт, </a:t>
            </a:r>
          </a:p>
          <a:p>
            <a:pPr lvl="0"/>
            <a:r>
              <a:rPr lang="ru-RU" sz="3200" i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Зимой греет, </a:t>
            </a:r>
          </a:p>
          <a:p>
            <a:pPr lvl="0"/>
            <a:r>
              <a:rPr lang="ru-RU" sz="3200" i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Настанет  весна– </a:t>
            </a:r>
          </a:p>
          <a:p>
            <a:pPr lvl="0"/>
            <a:r>
              <a:rPr lang="ru-RU" sz="3200" i="1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Потечёт слеза. </a:t>
            </a:r>
            <a:endParaRPr lang="ru-RU" sz="3200" i="1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" name="Picture 2" descr="C:\Users\User2\Desktop\деревья\берёз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" y="1283034"/>
            <a:ext cx="2189976" cy="3347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7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2371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 остановка 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 В гостях у птиц »</a:t>
            </a:r>
            <a:endParaRPr lang="ru-RU" sz="3600" dirty="0">
              <a:solidFill>
                <a:srgbClr val="FFFF0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960" y="1492301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>
                <a:latin typeface="Times New Roman"/>
                <a:ea typeface="Times New Roman"/>
              </a:rPr>
              <a:t>Непоседа пёстрая,                                                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Птица </a:t>
            </a:r>
            <a:r>
              <a:rPr lang="ru-RU" sz="3200" i="1" dirty="0">
                <a:latin typeface="Times New Roman"/>
                <a:ea typeface="Times New Roman"/>
              </a:rPr>
              <a:t>длиннохвостая,                                         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Птица </a:t>
            </a:r>
            <a:r>
              <a:rPr lang="ru-RU" sz="3200" i="1" dirty="0">
                <a:latin typeface="Times New Roman"/>
                <a:ea typeface="Times New Roman"/>
              </a:rPr>
              <a:t>говорливая,                                                </a:t>
            </a:r>
            <a:endParaRPr lang="ru-RU" sz="3200" i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Самая </a:t>
            </a:r>
            <a:r>
              <a:rPr lang="ru-RU" sz="3200" i="1" dirty="0">
                <a:latin typeface="Times New Roman"/>
                <a:ea typeface="Times New Roman"/>
              </a:rPr>
              <a:t>болтливая. </a:t>
            </a:r>
            <a:endParaRPr lang="ru-RU" sz="3200" i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C:\Users\User2\Desktop\Птицы\сканирование0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8313"/>
            <a:ext cx="2631385" cy="257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309527"/>
            <a:ext cx="5364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Всё </a:t>
            </a:r>
            <a:r>
              <a:rPr lang="ru-RU" sz="3200" i="1" dirty="0">
                <a:latin typeface="Times New Roman"/>
                <a:ea typeface="Times New Roman"/>
              </a:rPr>
              <a:t>вертится, суетится,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Ей на </a:t>
            </a:r>
            <a:r>
              <a:rPr lang="ru-RU" sz="3200" i="1" dirty="0">
                <a:latin typeface="Times New Roman"/>
                <a:ea typeface="Times New Roman"/>
              </a:rPr>
              <a:t>месте не сидится, </a:t>
            </a:r>
          </a:p>
          <a:p>
            <a:pPr>
              <a:spcAft>
                <a:spcPts val="0"/>
              </a:spcAft>
            </a:pPr>
            <a:r>
              <a:rPr lang="ru-RU" sz="3200" i="1" dirty="0" smtClean="0">
                <a:latin typeface="Times New Roman"/>
                <a:ea typeface="Times New Roman"/>
              </a:rPr>
              <a:t>Это </a:t>
            </a:r>
            <a:r>
              <a:rPr lang="ru-RU" sz="3200" i="1" dirty="0">
                <a:latin typeface="Times New Roman"/>
                <a:ea typeface="Times New Roman"/>
              </a:rPr>
              <a:t>бойкая </a:t>
            </a:r>
            <a:r>
              <a:rPr lang="ru-RU" sz="3200" i="1" dirty="0" smtClean="0">
                <a:latin typeface="Times New Roman"/>
                <a:ea typeface="Times New Roman"/>
              </a:rPr>
              <a:t>…</a:t>
            </a:r>
            <a:endParaRPr lang="ru-RU" sz="3200" i="1" dirty="0">
              <a:latin typeface="Times New Roman"/>
              <a:ea typeface="Times New Roman"/>
            </a:endParaRPr>
          </a:p>
        </p:txBody>
      </p:sp>
      <p:pic>
        <p:nvPicPr>
          <p:cNvPr id="6147" name="Picture 3" descr="C:\Users\User2\Desktop\Птицы\сканирование0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60" y="3996432"/>
            <a:ext cx="2090816" cy="2661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685</TotalTime>
  <Words>269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42</cp:revision>
  <dcterms:created xsi:type="dcterms:W3CDTF">2014-02-04T07:49:42Z</dcterms:created>
  <dcterms:modified xsi:type="dcterms:W3CDTF">2014-02-07T09:00:06Z</dcterms:modified>
</cp:coreProperties>
</file>