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9" r:id="rId4"/>
    <p:sldId id="258" r:id="rId5"/>
    <p:sldId id="257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04.04.2015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Правила дорожного движения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Администратор\Downloads\images (10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000241"/>
            <a:ext cx="7858180" cy="4483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Администратор\Downloads\i8LeGgTGG3I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14290"/>
            <a:ext cx="7858180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Администратор\Downloads\mTMLY3ulR7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2852"/>
            <a:ext cx="7858180" cy="65008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Администратор\Downloads\nlxDNT9brIo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14290"/>
            <a:ext cx="7858180" cy="63579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Администратор\Downloads\xF1p8UKdI5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14290"/>
            <a:ext cx="7786742" cy="63579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Администратор\Downloads\8BXzASZosiY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85728"/>
            <a:ext cx="7555209" cy="628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внимание!!!</a:t>
            </a:r>
            <a:endParaRPr lang="ru-RU" dirty="0"/>
          </a:p>
        </p:txBody>
      </p:sp>
      <p:pic>
        <p:nvPicPr>
          <p:cNvPr id="7170" name="Picture 2" descr="C:\Users\Администратор\Downloads\images (4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214422"/>
            <a:ext cx="8001055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7</Words>
  <PresentationFormat>Экран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Правила дорожного движения</vt:lpstr>
      <vt:lpstr>Слайд 2</vt:lpstr>
      <vt:lpstr>Слайд 3</vt:lpstr>
      <vt:lpstr>Слайд 4</vt:lpstr>
      <vt:lpstr>Слайд 5</vt:lpstr>
      <vt:lpstr>Слайд 6</vt:lpstr>
      <vt:lpstr>Спасибо за внимание!!!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дорожного движения</dc:title>
  <dc:creator>Администратор</dc:creator>
  <cp:lastModifiedBy>XTreme.ws</cp:lastModifiedBy>
  <cp:revision>1</cp:revision>
  <dcterms:created xsi:type="dcterms:W3CDTF">2015-04-04T04:09:23Z</dcterms:created>
  <dcterms:modified xsi:type="dcterms:W3CDTF">2015-04-04T04:16:57Z</dcterms:modified>
</cp:coreProperties>
</file>