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дорожного движения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wnloads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1"/>
            <a:ext cx="7858180" cy="4483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истратор\Downloads\i8LeGgTGG3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785818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ownloads\mTMLY3ulR7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52"/>
            <a:ext cx="7858180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ownloads\nlxDNT9brI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785818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истратор\Downloads\xF1p8UKdI5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7786742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дминистратор\Downloads\8BXzASZosi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7555209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7170" name="Picture 2" descr="C:\Users\Администратор\Download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8001055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</Words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Правила дорожного движения</vt:lpstr>
      <vt:lpstr>Слайд 2</vt:lpstr>
      <vt:lpstr>Слайд 3</vt:lpstr>
      <vt:lpstr>Слайд 4</vt:lpstr>
      <vt:lpstr>Слайд 5</vt:lpstr>
      <vt:lpstr>Слайд 6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dc:creator>Администратор</dc:creator>
  <cp:lastModifiedBy>XTreme.ws</cp:lastModifiedBy>
  <cp:revision>1</cp:revision>
  <dcterms:created xsi:type="dcterms:W3CDTF">2015-04-04T04:09:23Z</dcterms:created>
  <dcterms:modified xsi:type="dcterms:W3CDTF">2015-04-04T04:16:57Z</dcterms:modified>
</cp:coreProperties>
</file>