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6" r:id="rId3"/>
    <p:sldId id="259" r:id="rId4"/>
    <p:sldId id="261" r:id="rId5"/>
    <p:sldId id="260" r:id="rId6"/>
    <p:sldId id="263" r:id="rId7"/>
    <p:sldId id="262" r:id="rId8"/>
    <p:sldId id="257" r:id="rId9"/>
    <p:sldId id="264" r:id="rId10"/>
    <p:sldId id="265" r:id="rId11"/>
    <p:sldId id="266" r:id="rId12"/>
    <p:sldId id="269" r:id="rId13"/>
    <p:sldId id="267" r:id="rId14"/>
    <p:sldId id="270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17F9A-F86A-4E78-81E9-7CCC26BEDB28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77317-2B4D-4DE2-B73B-F8E50DBC7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77317-2B4D-4DE2-B73B-F8E50DBC792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77317-2B4D-4DE2-B73B-F8E50DBC792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77317-2B4D-4DE2-B73B-F8E50DBC792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77317-2B4D-4DE2-B73B-F8E50DBC792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77317-2B4D-4DE2-B73B-F8E50DBC792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FCC17-F920-4C9B-B491-7DB86D95EF2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77317-2B4D-4DE2-B73B-F8E50DBC792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77317-2B4D-4DE2-B73B-F8E50DBC792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77317-2B4D-4DE2-B73B-F8E50DBC792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77317-2B4D-4DE2-B73B-F8E50DBC792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77317-2B4D-4DE2-B73B-F8E50DBC792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77317-2B4D-4DE2-B73B-F8E50DBC792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77317-2B4D-4DE2-B73B-F8E50DBC792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77317-2B4D-4DE2-B73B-F8E50DBC792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77317-2B4D-4DE2-B73B-F8E50DBC792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77317-2B4D-4DE2-B73B-F8E50DBC792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5822-490A-4461-AA56-D32249C368D5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1FD6-8842-47CF-B945-49EB53F9E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5822-490A-4461-AA56-D32249C368D5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1FD6-8842-47CF-B945-49EB53F9E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5822-490A-4461-AA56-D32249C368D5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1FD6-8842-47CF-B945-49EB53F9E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5822-490A-4461-AA56-D32249C368D5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1FD6-8842-47CF-B945-49EB53F9E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5822-490A-4461-AA56-D32249C368D5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1FD6-8842-47CF-B945-49EB53F9E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5822-490A-4461-AA56-D32249C368D5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1FD6-8842-47CF-B945-49EB53F9E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5822-490A-4461-AA56-D32249C368D5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1FD6-8842-47CF-B945-49EB53F9E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5822-490A-4461-AA56-D32249C368D5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1FD6-8842-47CF-B945-49EB53F9E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5822-490A-4461-AA56-D32249C368D5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1FD6-8842-47CF-B945-49EB53F9E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5822-490A-4461-AA56-D32249C368D5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1FD6-8842-47CF-B945-49EB53F9E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5822-490A-4461-AA56-D32249C368D5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1FD6-8842-47CF-B945-49EB53F9E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D5822-490A-4461-AA56-D32249C368D5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81FD6-8842-47CF-B945-49EB53F9E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Школа\2009-2010\30 сентября 2009,на уроках\окр.мирматем.письмо (уроки)\100PENTX\IMGP215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285728"/>
            <a:ext cx="8382058" cy="62865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86050" y="571480"/>
            <a:ext cx="59159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Математика «Спектра»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500042"/>
            <a:ext cx="4990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Работа с микроскопами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777\Desktop\103_PANA\P103007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190536" y="1809674"/>
            <a:ext cx="4190896" cy="3143272"/>
          </a:xfrm>
          <a:prstGeom prst="rect">
            <a:avLst/>
          </a:prstGeom>
          <a:noFill/>
        </p:spPr>
      </p:pic>
      <p:pic>
        <p:nvPicPr>
          <p:cNvPr id="6147" name="Picture 3" descr="C:\Users\777\Desktop\103_PANA\P1030072.JPG"/>
          <p:cNvPicPr>
            <a:picLocks noChangeAspect="1" noChangeArrowheads="1"/>
          </p:cNvPicPr>
          <p:nvPr/>
        </p:nvPicPr>
        <p:blipFill>
          <a:blip r:embed="rId4" cstate="screen"/>
          <a:srcRect l="11073"/>
          <a:stretch>
            <a:fillRect/>
          </a:stretch>
        </p:blipFill>
        <p:spPr bwMode="auto">
          <a:xfrm rot="5400000">
            <a:off x="4483938" y="2397827"/>
            <a:ext cx="4204568" cy="3599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428604"/>
            <a:ext cx="5357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     Наблюдаем за природой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777\Desktop\103_PANA\P103007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214422"/>
            <a:ext cx="4799847" cy="3600000"/>
          </a:xfrm>
          <a:prstGeom prst="rect">
            <a:avLst/>
          </a:prstGeom>
          <a:noFill/>
        </p:spPr>
      </p:pic>
      <p:pic>
        <p:nvPicPr>
          <p:cNvPr id="7171" name="Picture 3" descr="C:\Users\777\Desktop\103_PANA\P103007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5060225" y="2083519"/>
            <a:ext cx="4095647" cy="3071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714356"/>
            <a:ext cx="3666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Развивающие игры</a:t>
            </a:r>
            <a:endParaRPr lang="ru-RU" sz="3200" b="1" dirty="0"/>
          </a:p>
        </p:txBody>
      </p:sp>
      <p:pic>
        <p:nvPicPr>
          <p:cNvPr id="8195" name="Picture 3" descr="C:\Users\777\Desktop\103_PANA\P103005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1428736"/>
            <a:ext cx="3619410" cy="2714644"/>
          </a:xfrm>
          <a:prstGeom prst="rect">
            <a:avLst/>
          </a:prstGeom>
          <a:noFill/>
        </p:spPr>
      </p:pic>
      <p:pic>
        <p:nvPicPr>
          <p:cNvPr id="8196" name="Picture 4" descr="C:\Users\777\Desktop\103_PANA\P103006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4400704" y="2171536"/>
            <a:ext cx="4799847" cy="3600000"/>
          </a:xfrm>
          <a:prstGeom prst="rect">
            <a:avLst/>
          </a:prstGeom>
          <a:noFill/>
        </p:spPr>
      </p:pic>
      <p:pic>
        <p:nvPicPr>
          <p:cNvPr id="8197" name="Picture 5" descr="C:\Users\777\Desktop\103_PANA\P103006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85918" y="4572008"/>
            <a:ext cx="2632970" cy="1974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Школа\2009-2010\лего\IMGP234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7" y="3357562"/>
            <a:ext cx="4667251" cy="3500438"/>
          </a:xfrm>
          <a:prstGeom prst="rect">
            <a:avLst/>
          </a:prstGeom>
          <a:noFill/>
        </p:spPr>
      </p:pic>
      <p:pic>
        <p:nvPicPr>
          <p:cNvPr id="5126" name="Picture 6" descr="D:\Школа\2009-2010\лего\IMGP232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8" y="3357562"/>
            <a:ext cx="3643338" cy="3500439"/>
          </a:xfrm>
          <a:prstGeom prst="rect">
            <a:avLst/>
          </a:prstGeom>
          <a:noFill/>
        </p:spPr>
      </p:pic>
      <p:pic>
        <p:nvPicPr>
          <p:cNvPr id="5122" name="Picture 2" descr="D:\Школа\2009-2010\лего\IMGP235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58" y="285728"/>
            <a:ext cx="4214810" cy="3161108"/>
          </a:xfrm>
          <a:prstGeom prst="rect">
            <a:avLst/>
          </a:prstGeom>
          <a:noFill/>
        </p:spPr>
      </p:pic>
      <p:pic>
        <p:nvPicPr>
          <p:cNvPr id="6" name="Picture 4" descr="D:\Школа\2009-2010\лего\IMGP233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00562" y="285728"/>
            <a:ext cx="4143372" cy="310752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 rot="18811137">
            <a:off x="1659872" y="2228410"/>
            <a:ext cx="43501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           </a:t>
            </a:r>
            <a:r>
              <a:rPr lang="ru-RU" sz="4000" b="1" dirty="0" err="1" smtClean="0">
                <a:solidFill>
                  <a:srgbClr val="FF0000"/>
                </a:solidFill>
              </a:rPr>
              <a:t>Лего-конструирование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7200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500" b="1" i="1" dirty="0" smtClean="0">
                <a:solidFill>
                  <a:srgbClr val="006600"/>
                </a:solidFill>
              </a:rPr>
              <a:t>Использование ЛЕГО на уроках</a:t>
            </a:r>
            <a:endParaRPr lang="ru-RU" sz="2500" b="1" i="1" dirty="0">
              <a:solidFill>
                <a:srgbClr val="006600"/>
              </a:solidFill>
            </a:endParaRPr>
          </a:p>
        </p:txBody>
      </p:sp>
      <p:pic>
        <p:nvPicPr>
          <p:cNvPr id="2050" name="Picture 2" descr="C:\Users\Пользователь\Desktop\P211022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340768"/>
            <a:ext cx="6673132" cy="5005685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131756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День Победы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290" name="Picture 2" descr="F:\PB0802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43608" y="1340768"/>
            <a:ext cx="6768752" cy="5077412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5760551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Дом, в котором я живу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0" y="110153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299" name="Picture 11" descr="F:\PB08024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43608" y="1340768"/>
            <a:ext cx="6912768" cy="5077412"/>
          </a:xfrm>
          <a:prstGeom prst="rect">
            <a:avLst/>
          </a:prstGeom>
          <a:noFill/>
        </p:spPr>
      </p:pic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0" y="140757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Состав числа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pic>
        <p:nvPicPr>
          <p:cNvPr id="12301" name="Picture 13" descr="F:\PB08024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43608" y="1340768"/>
            <a:ext cx="6912768" cy="5185442"/>
          </a:xfrm>
          <a:prstGeom prst="rect">
            <a:avLst/>
          </a:prstGeom>
          <a:noFill/>
        </p:spPr>
      </p:pic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0" y="125714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Сложение  в пределах 10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3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3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  <p:bldP spid="12291" grpId="0"/>
      <p:bldP spid="12300" grpId="0"/>
      <p:bldP spid="123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F:\PB08024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8" y="836712"/>
            <a:ext cx="7633078" cy="5725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Школа\2009-2010\30 сентября 2009,на уроках\окр.мирматем.письмо (уроки)\100PENTX\IMGP21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00496" y="2857496"/>
            <a:ext cx="4800000" cy="3600000"/>
          </a:xfrm>
          <a:prstGeom prst="rect">
            <a:avLst/>
          </a:prstGeom>
          <a:noFill/>
        </p:spPr>
      </p:pic>
      <p:pic>
        <p:nvPicPr>
          <p:cNvPr id="1026" name="Picture 2" descr="D:\Школа\2009-2010\30 сентября 2009,на уроках\окр.мирматем.письмо (уроки)\100PENTX\IMGP21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1071546"/>
            <a:ext cx="4191029" cy="3143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868" y="285728"/>
            <a:ext cx="3063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Работа с бусами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Школа\2009-2010\30 сентября 2009,на уроках\окр.мирматем.письмо (уроки)\100PENTX\IMGP214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285728"/>
            <a:ext cx="8286808" cy="62151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71802" y="500042"/>
            <a:ext cx="4673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Работа с корабликами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2" y="357166"/>
            <a:ext cx="29370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400" b="1" dirty="0" smtClean="0"/>
              <a:t>Пирамиды</a:t>
            </a:r>
            <a:endParaRPr lang="ru-RU" sz="4400" b="1" dirty="0"/>
          </a:p>
        </p:txBody>
      </p:sp>
      <p:pic>
        <p:nvPicPr>
          <p:cNvPr id="1026" name="Picture 2" descr="C:\Users\777\Desktop\103_PANA\P103006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162568" y="1123260"/>
            <a:ext cx="3271539" cy="2453732"/>
          </a:xfrm>
          <a:prstGeom prst="rect">
            <a:avLst/>
          </a:prstGeom>
          <a:noFill/>
        </p:spPr>
      </p:pic>
      <p:pic>
        <p:nvPicPr>
          <p:cNvPr id="1027" name="Picture 3" descr="C:\Users\777\Desktop\103_PANA\P103006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4543581" y="2242974"/>
            <a:ext cx="4799847" cy="3600000"/>
          </a:xfrm>
          <a:prstGeom prst="rect">
            <a:avLst/>
          </a:prstGeom>
          <a:noFill/>
        </p:spPr>
      </p:pic>
      <p:pic>
        <p:nvPicPr>
          <p:cNvPr id="1028" name="Picture 4" descr="C:\Users\777\Desktop\103_PANA\P103007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28662" y="4429132"/>
            <a:ext cx="3746548" cy="2099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785794"/>
            <a:ext cx="4279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Счёт от 1 до100</a:t>
            </a:r>
            <a:endParaRPr lang="ru-RU" sz="4800" b="1" dirty="0"/>
          </a:p>
        </p:txBody>
      </p:sp>
      <p:pic>
        <p:nvPicPr>
          <p:cNvPr id="2050" name="Picture 2" descr="C:\Users\777\Desktop\103_PANA\P103009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9" y="1714488"/>
            <a:ext cx="3714776" cy="2786171"/>
          </a:xfrm>
          <a:prstGeom prst="rect">
            <a:avLst/>
          </a:prstGeom>
          <a:noFill/>
        </p:spPr>
      </p:pic>
      <p:pic>
        <p:nvPicPr>
          <p:cNvPr id="2051" name="Picture 3" descr="C:\Users\777\Desktop\103_PANA\P103009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14744" y="2643182"/>
            <a:ext cx="4799847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357166"/>
            <a:ext cx="3113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Счётный материал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777\Desktop\103_PANA\P10300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1" y="928670"/>
            <a:ext cx="4000528" cy="3000492"/>
          </a:xfrm>
          <a:prstGeom prst="rect">
            <a:avLst/>
          </a:prstGeom>
          <a:noFill/>
        </p:spPr>
      </p:pic>
      <p:pic>
        <p:nvPicPr>
          <p:cNvPr id="3075" name="Picture 3" descr="C:\Users\777\Desktop\103_PANA\P103008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00496" y="3000372"/>
            <a:ext cx="4799847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500042"/>
            <a:ext cx="4541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Работа с разрезной азбукой</a:t>
            </a:r>
            <a:endParaRPr lang="ru-RU" sz="2800" b="1" dirty="0"/>
          </a:p>
        </p:txBody>
      </p:sp>
      <p:pic>
        <p:nvPicPr>
          <p:cNvPr id="4098" name="Picture 2" descr="C:\Users\777\Desktop\103_PANA\P10300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1428736"/>
            <a:ext cx="2762181" cy="2071702"/>
          </a:xfrm>
          <a:prstGeom prst="rect">
            <a:avLst/>
          </a:prstGeom>
          <a:noFill/>
        </p:spPr>
      </p:pic>
      <p:pic>
        <p:nvPicPr>
          <p:cNvPr id="4099" name="Picture 3" descr="C:\Users\777\Desktop\103_PANA\P103008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71934" y="2571744"/>
            <a:ext cx="4799847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Школа\2009-2010\30 сентября 2009,на уроках\окр.мирматем.письмо (уроки)\100PENTX\IMGP216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3589734"/>
            <a:ext cx="3728430" cy="2796323"/>
          </a:xfrm>
          <a:prstGeom prst="rect">
            <a:avLst/>
          </a:prstGeom>
          <a:noFill/>
        </p:spPr>
      </p:pic>
      <p:pic>
        <p:nvPicPr>
          <p:cNvPr id="2051" name="Picture 3" descr="D:\Школа\2009-2010\30 сентября 2009,на уроках\окр.мирматем.письмо (уроки)\100PENTX\IMGP216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472" y="571480"/>
            <a:ext cx="4800000" cy="360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48272" y="1142984"/>
            <a:ext cx="35957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Окружающий</a:t>
            </a:r>
          </a:p>
          <a:p>
            <a:r>
              <a:rPr lang="ru-RU" sz="4400" b="1" dirty="0"/>
              <a:t> </a:t>
            </a:r>
            <a:r>
              <a:rPr lang="ru-RU" sz="4400" b="1" dirty="0" smtClean="0"/>
              <a:t>       мир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500042"/>
            <a:ext cx="53357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Работа с магнитными плакатами</a:t>
            </a:r>
          </a:p>
          <a:p>
            <a:r>
              <a:rPr lang="ru-RU" sz="2800" b="1" dirty="0" smtClean="0"/>
              <a:t>Раздел «Птицы»</a:t>
            </a:r>
            <a:endParaRPr lang="ru-RU" sz="2800" b="1" dirty="0"/>
          </a:p>
        </p:txBody>
      </p:sp>
      <p:pic>
        <p:nvPicPr>
          <p:cNvPr id="5122" name="Picture 2" descr="C:\Users\777\Desktop\103_PANA\P103009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1428736"/>
            <a:ext cx="6858048" cy="514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79</Words>
  <Application>Microsoft Office PowerPoint</Application>
  <PresentationFormat>Экран (4:3)</PresentationFormat>
  <Paragraphs>37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777</cp:lastModifiedBy>
  <cp:revision>3</cp:revision>
  <dcterms:created xsi:type="dcterms:W3CDTF">2011-01-25T20:44:55Z</dcterms:created>
  <dcterms:modified xsi:type="dcterms:W3CDTF">2015-04-06T18:07:12Z</dcterms:modified>
</cp:coreProperties>
</file>