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66" r:id="rId4"/>
    <p:sldId id="269" r:id="rId5"/>
    <p:sldId id="26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79" autoAdjust="0"/>
    <p:restoredTop sz="94660"/>
  </p:normalViewPr>
  <p:slideViewPr>
    <p:cSldViewPr>
      <p:cViewPr varScale="1">
        <p:scale>
          <a:sx n="69" d="100"/>
          <a:sy n="69" d="100"/>
        </p:scale>
        <p:origin x="-3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185312"/>
          </a:xfrm>
        </p:spPr>
        <p:txBody>
          <a:bodyPr>
            <a:normAutofit fontScale="90000"/>
          </a:bodyPr>
          <a:lstStyle/>
          <a:p>
            <a:pPr algn="r"/>
            <a:r>
              <a:rPr lang="ru-RU" b="1" i="1" u="sng" dirty="0" smtClean="0"/>
              <a:t>         Фантастика </a:t>
            </a:r>
            <a:br>
              <a:rPr lang="ru-RU" b="1" i="1" u="sng" dirty="0" smtClean="0"/>
            </a:br>
            <a:r>
              <a:rPr lang="ru-RU" b="1" i="1" u="sng" dirty="0" smtClean="0"/>
              <a:t>есть       </a:t>
            </a:r>
            <a:br>
              <a:rPr lang="ru-RU" b="1" i="1" u="sng" dirty="0" smtClean="0"/>
            </a:br>
            <a:r>
              <a:rPr lang="ru-RU" b="1" i="1" u="sng" dirty="0" smtClean="0"/>
              <a:t>отражение </a:t>
            </a:r>
            <a:br>
              <a:rPr lang="ru-RU" b="1" i="1" u="sng" dirty="0" smtClean="0"/>
            </a:br>
            <a:r>
              <a:rPr lang="ru-RU" b="1" i="1" u="sng" dirty="0" smtClean="0"/>
              <a:t>реальности</a:t>
            </a:r>
            <a:endParaRPr lang="ru-RU" b="1" i="1" u="sng" dirty="0"/>
          </a:p>
        </p:txBody>
      </p:sp>
    </p:spTree>
    <p:extLst>
      <p:ext uri="{BB962C8B-B14F-4D97-AF65-F5344CB8AC3E}">
        <p14:creationId xmlns:p14="http://schemas.microsoft.com/office/powerpoint/2010/main" val="1500749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«Малахитовая шкатулка»: реальное и фантастическое</a:t>
            </a:r>
            <a:endParaRPr lang="ru-RU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280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7024744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Сказ                  Сказка</a:t>
            </a:r>
            <a:br>
              <a:rPr lang="ru-RU" dirty="0" smtClean="0"/>
            </a:br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есть элемент фантастики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2708920"/>
            <a:ext cx="3419856" cy="3493008"/>
          </a:xfrm>
        </p:spPr>
        <p:txBody>
          <a:bodyPr/>
          <a:lstStyle/>
          <a:p>
            <a:r>
              <a:rPr lang="ru-RU" dirty="0" smtClean="0"/>
              <a:t>основан на исторических фактах</a:t>
            </a:r>
          </a:p>
          <a:p>
            <a:r>
              <a:rPr lang="ru-RU" dirty="0" smtClean="0"/>
              <a:t>Жизненный финал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4008" y="2708920"/>
            <a:ext cx="3419856" cy="3493008"/>
          </a:xfrm>
        </p:spPr>
        <p:txBody>
          <a:bodyPr/>
          <a:lstStyle/>
          <a:p>
            <a:r>
              <a:rPr lang="ru-RU" dirty="0" smtClean="0"/>
              <a:t>Основана на выдумке, фантазии</a:t>
            </a:r>
          </a:p>
          <a:p>
            <a:r>
              <a:rPr lang="ru-RU" dirty="0" smtClean="0"/>
              <a:t>Счастливый финал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035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74019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Пялишь – смотришь. 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Приказчик 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– представитель владельца на заводе, главное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лицо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Наигрыш </a:t>
            </a:r>
            <a:r>
              <a:rPr lang="ru-RU" sz="3200" dirty="0">
                <a:solidFill>
                  <a:srgbClr val="7030A0"/>
                </a:solidFill>
              </a:rPr>
              <a:t>–пустые разговоры. 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Душной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козёл – злой, жестокий,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подлый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человек. 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Приискаться 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– придраться.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 err="1">
                <a:solidFill>
                  <a:schemeClr val="accent3">
                    <a:lumMod val="50000"/>
                  </a:schemeClr>
                </a:solidFill>
              </a:rPr>
              <a:t>Изробленный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 –измученный. 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err="1" smtClean="0">
                <a:solidFill>
                  <a:srgbClr val="7030A0"/>
                </a:solidFill>
              </a:rPr>
              <a:t>Артуть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>
                <a:solidFill>
                  <a:srgbClr val="7030A0"/>
                </a:solidFill>
              </a:rPr>
              <a:t>девка – очень живая.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Надзирать –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наблюдать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Хезнуть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– слабеть.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rgbClr val="0070C0"/>
                </a:solidFill>
              </a:rPr>
              <a:t>Забой – место, где вырубают руду. 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err="1" smtClean="0">
                <a:solidFill>
                  <a:srgbClr val="00B0F0"/>
                </a:solidFill>
              </a:rPr>
              <a:t>Пониток</a:t>
            </a:r>
            <a:r>
              <a:rPr lang="ru-RU" sz="3200" dirty="0" smtClean="0">
                <a:solidFill>
                  <a:srgbClr val="00B0F0"/>
                </a:solidFill>
              </a:rPr>
              <a:t>–одежда </a:t>
            </a:r>
            <a:r>
              <a:rPr lang="ru-RU" sz="3200" dirty="0">
                <a:solidFill>
                  <a:srgbClr val="00B0F0"/>
                </a:solidFill>
              </a:rPr>
              <a:t>из </a:t>
            </a:r>
            <a:r>
              <a:rPr lang="ru-RU" sz="3200" dirty="0" smtClean="0">
                <a:solidFill>
                  <a:srgbClr val="00B0F0"/>
                </a:solidFill>
              </a:rPr>
              <a:t>домотканого материала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17775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27664"/>
            <a:ext cx="806489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Реальное             Фантастическое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Показывает быт уральских рабочих</a:t>
            </a:r>
          </a:p>
          <a:p>
            <a:r>
              <a:rPr lang="ru-RU" dirty="0" smtClean="0"/>
              <a:t>Грустная судьба Степана</a:t>
            </a:r>
          </a:p>
          <a:p>
            <a:r>
              <a:rPr lang="ru-RU" dirty="0" smtClean="0"/>
              <a:t>Живой язык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Сказочная героиня</a:t>
            </a:r>
          </a:p>
          <a:p>
            <a:r>
              <a:rPr lang="ru-RU" dirty="0" smtClean="0"/>
              <a:t>Волшебные события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65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198</TotalTime>
  <Words>41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Остин</vt:lpstr>
      <vt:lpstr>         Фантастика  есть        отражение  реальности</vt:lpstr>
      <vt:lpstr>«Малахитовая шкатулка»: реальное и фантастическое</vt:lpstr>
      <vt:lpstr> Сказ                  Сказка    есть элемент фантастики</vt:lpstr>
      <vt:lpstr>Пялишь – смотришь.  Приказчик – представитель владельца на заводе, главное  лицо.  Наигрыш –пустые разговоры.  Душной козёл – злой, жестокий,  подлый человек.  Приискаться – придраться. Изробленный –измученный.  Артуть девка – очень живая. Надзирать – наблюдать.  Хезнуть – слабеть. Забой – место, где вырубают руду.  Пониток–одежда из домотканого материала </vt:lpstr>
      <vt:lpstr>Реальное             Фантастическое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16</cp:revision>
  <dcterms:modified xsi:type="dcterms:W3CDTF">2015-04-05T09:31:56Z</dcterms:modified>
</cp:coreProperties>
</file>