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96902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B6986A-ECC3-4B24-A511-DA1E5E21E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D48A16-45EF-418D-B522-177FE9CD2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6FE576-7501-4F26-A374-79C6FA79A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4DF541-D419-4153-87E5-EE0ECFB60C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748694-0A0A-4149-844F-66DB344DB0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3FE939-D6C2-4BC5-ACCC-07D92F17F0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8EFDA0-3597-495B-A204-04EE7AB8A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2BA739-A19F-45F1-8636-345C763501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E142B5-DE29-47B4-8AA0-8085FCDB4D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228D5F-5F68-4F9B-9F58-0D5F96D07D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544306-6B75-4988-874F-4BCBA64A8F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2B0E5DD4-5918-47D1-B834-A0B0D1BCB9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0000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800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Тема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ctr"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72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Александр Кушнер «Сирень»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3457575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   </a:t>
            </a:r>
            <a:r>
              <a:rPr lang="ru-RU" sz="4800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Лило̒вый</a:t>
            </a:r>
            <a:r>
              <a:rPr lang="ru-RU" sz="48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 -цвет фиалки или темных соцветий сирени</a:t>
            </a:r>
            <a:br>
              <a:rPr lang="ru-RU" sz="48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</a:br>
            <a:endParaRPr lang="ru-RU" sz="480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04813"/>
            <a:ext cx="4932362" cy="561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301038" cy="589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   </a:t>
            </a:r>
            <a:r>
              <a:rPr lang="ru-RU" sz="3200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Треуго̒лки</a:t>
            </a:r>
            <a:r>
              <a:rPr lang="ru-RU" sz="32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 (устар.) -форменный головной убор, сужающийся кверху и расширяющийся с боков.</a:t>
            </a:r>
            <a:br>
              <a:rPr lang="ru-RU" sz="32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</a:br>
            <a:endParaRPr lang="ru-RU" sz="320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73238"/>
            <a:ext cx="7334250" cy="548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3850" y="1341438"/>
            <a:ext cx="8351838" cy="518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ctr">
              <a:spcBef>
                <a:spcPts val="1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  </a:t>
            </a:r>
            <a:r>
              <a:rPr lang="ru-RU" sz="6000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Допото̒пная </a:t>
            </a:r>
            <a:r>
              <a:rPr lang="ru-RU" sz="60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-устарелый, старомодный, отсталый.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 rot="10800000">
            <a:off x="458788" y="839788"/>
            <a:ext cx="2601912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200" y="1600200"/>
            <a:ext cx="8228013" cy="603250"/>
            <a:chOff x="288" y="1008"/>
            <a:chExt cx="5183" cy="380"/>
          </a:xfrm>
        </p:grpSpPr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288" y="1008"/>
              <a:ext cx="1296" cy="381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1584" y="1008"/>
              <a:ext cx="1296" cy="381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buClr>
                  <a:srgbClr val="FFFFFF"/>
                </a:buClr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 b="1" dirty="0">
                  <a:solidFill>
                    <a:srgbClr val="FFFFFF"/>
                  </a:solidFill>
                  <a:latin typeface="Calibri" pitchFamily="32" charset="0"/>
                </a:rPr>
                <a:t>1 строфа</a:t>
              </a: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2880" y="1008"/>
              <a:ext cx="1296" cy="381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buClr>
                  <a:srgbClr val="FFFFFF"/>
                </a:buClr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 b="1" dirty="0">
                  <a:solidFill>
                    <a:srgbClr val="FFFFFF"/>
                  </a:solidFill>
                  <a:latin typeface="Calibri" pitchFamily="32" charset="0"/>
                </a:rPr>
                <a:t>2 строфа</a:t>
              </a: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176" y="1008"/>
              <a:ext cx="1296" cy="381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buClr>
                  <a:srgbClr val="FFFFFF"/>
                </a:buClr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 b="1">
                  <a:solidFill>
                    <a:srgbClr val="FFFFFF"/>
                  </a:solidFill>
                  <a:latin typeface="Calibri" pitchFamily="32" charset="0"/>
                </a:rPr>
                <a:t>3 строфа</a:t>
              </a:r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1584" y="1008"/>
              <a:ext cx="1" cy="38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2880" y="1008"/>
              <a:ext cx="1" cy="38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4176" y="1008"/>
              <a:ext cx="1" cy="38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288" y="1008"/>
              <a:ext cx="1" cy="38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5472" y="1008"/>
              <a:ext cx="1" cy="38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288" y="1008"/>
              <a:ext cx="518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288" y="1389"/>
              <a:ext cx="5184" cy="1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476264" y="2285993"/>
          <a:ext cx="2024034" cy="19288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24034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Настроение</a:t>
                      </a:r>
                      <a:endParaRPr lang="ru-RU" sz="2800" dirty="0"/>
                    </a:p>
                  </a:txBody>
                  <a:tcPr>
                    <a:solidFill>
                      <a:srgbClr val="6086DA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Темп</a:t>
                      </a:r>
                      <a:endParaRPr lang="ru-R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Сила голоса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80360"/>
              </p:ext>
            </p:extLst>
          </p:nvPr>
        </p:nvGraphicFramePr>
        <p:xfrm>
          <a:off x="2500298" y="2285992"/>
          <a:ext cx="2071702" cy="19288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7170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Задумчивое</a:t>
                      </a:r>
                      <a:endParaRPr lang="ru-RU" sz="2800" dirty="0"/>
                    </a:p>
                  </a:txBody>
                  <a:tcPr>
                    <a:solidFill>
                      <a:srgbClr val="6086DA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Медленный</a:t>
                      </a:r>
                      <a:endParaRPr lang="ru-R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Средний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92676"/>
              </p:ext>
            </p:extLst>
          </p:nvPr>
        </p:nvGraphicFramePr>
        <p:xfrm>
          <a:off x="4572000" y="2285992"/>
          <a:ext cx="2071702" cy="19288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7170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Бодрое</a:t>
                      </a:r>
                      <a:endParaRPr lang="ru-RU" sz="2800" dirty="0"/>
                    </a:p>
                  </a:txBody>
                  <a:tcPr>
                    <a:solidFill>
                      <a:srgbClr val="6086DA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Средний</a:t>
                      </a:r>
                      <a:endParaRPr lang="ru-R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Громкий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71512"/>
              </p:ext>
            </p:extLst>
          </p:nvPr>
        </p:nvGraphicFramePr>
        <p:xfrm>
          <a:off x="6643702" y="2285992"/>
          <a:ext cx="2071702" cy="19288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7170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Задумчивое</a:t>
                      </a:r>
                      <a:endParaRPr lang="ru-RU" sz="2800" dirty="0"/>
                    </a:p>
                  </a:txBody>
                  <a:tcPr>
                    <a:solidFill>
                      <a:srgbClr val="6086DA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Средний</a:t>
                      </a:r>
                      <a:endParaRPr lang="ru-R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Низкий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-20638"/>
            <a:ext cx="8229600" cy="1311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0000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0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Цели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640763" cy="557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6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   1</a:t>
            </a:r>
            <a:r>
              <a:rPr lang="ru-RU" sz="40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) Познакомиться в учебнике с картиной П.Кончаловского «Сирень»;                                                                                                    2) Познакомиться с биографией А.Кушнера и его стихотворением «Сирень»;                                                                                                        3) Работать над навыком осознанного и выразительного чтения.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Петр Кончаловский</a:t>
            </a:r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411413" y="1268413"/>
            <a:ext cx="4540250" cy="6350000"/>
            <a:chOff x="1519" y="799"/>
            <a:chExt cx="2860" cy="4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19" y="799"/>
              <a:ext cx="2861" cy="40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519" y="799"/>
              <a:ext cx="2861" cy="40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539750" y="188913"/>
            <a:ext cx="8134350" cy="6253162"/>
            <a:chOff x="340" y="119"/>
            <a:chExt cx="5124" cy="393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" y="119"/>
              <a:ext cx="5125" cy="39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340" y="119"/>
              <a:ext cx="5125" cy="39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979613" y="36513"/>
            <a:ext cx="5797550" cy="6819900"/>
            <a:chOff x="1247" y="23"/>
            <a:chExt cx="3652" cy="429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7" y="23"/>
              <a:ext cx="3653" cy="42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1247" y="23"/>
              <a:ext cx="3653" cy="42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587375" y="333375"/>
            <a:ext cx="7943850" cy="6246813"/>
            <a:chOff x="370" y="210"/>
            <a:chExt cx="5004" cy="393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" y="210"/>
              <a:ext cx="5005" cy="39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70" y="210"/>
              <a:ext cx="5005" cy="39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11188" y="260350"/>
            <a:ext cx="7920037" cy="6248400"/>
            <a:chOff x="385" y="164"/>
            <a:chExt cx="4989" cy="393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" y="164"/>
              <a:ext cx="4990" cy="3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85" y="164"/>
              <a:ext cx="4990" cy="3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427538" y="692150"/>
            <a:ext cx="4716462" cy="3744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Александр Ку̒шнер</a:t>
            </a:r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50825" y="-352425"/>
            <a:ext cx="4802188" cy="7208838"/>
            <a:chOff x="158" y="-222"/>
            <a:chExt cx="3025" cy="4541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-222"/>
              <a:ext cx="3026" cy="45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58" y="-222"/>
              <a:ext cx="3026" cy="45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23850" y="333375"/>
            <a:ext cx="3959225" cy="5576888"/>
            <a:chOff x="204" y="210"/>
            <a:chExt cx="2494" cy="3513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210"/>
              <a:ext cx="2495" cy="35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204" y="210"/>
              <a:ext cx="2495" cy="35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3375"/>
            <a:ext cx="4373563" cy="546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107</Words>
  <Application>Microsoft Office PowerPoint</Application>
  <PresentationFormat>Экран (4:3)</PresentationFormat>
  <Paragraphs>24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User</dc:creator>
  <cp:lastModifiedBy>DNA7 X86</cp:lastModifiedBy>
  <cp:revision>4</cp:revision>
  <dcterms:modified xsi:type="dcterms:W3CDTF">2014-03-10T17:31:00Z</dcterms:modified>
</cp:coreProperties>
</file>