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3" r:id="rId8"/>
    <p:sldId id="265" r:id="rId9"/>
    <p:sldId id="268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allforchildren.ru/why/where6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« Откуда появляется дождик</a:t>
            </a:r>
            <a:r>
              <a:rPr lang="ru-RU" dirty="0" smtClean="0"/>
              <a:t>?»</a:t>
            </a:r>
            <a:br>
              <a:rPr lang="ru-RU" dirty="0" smtClean="0"/>
            </a:br>
            <a:r>
              <a:rPr lang="ru-RU" sz="2000" dirty="0" smtClean="0"/>
              <a:t>Номинация: «</a:t>
            </a:r>
            <a:r>
              <a:rPr lang="ru-RU" sz="2000" dirty="0" err="1" smtClean="0"/>
              <a:t>Я-исследователь</a:t>
            </a:r>
            <a:r>
              <a:rPr lang="ru-RU" sz="2000" dirty="0" smtClean="0"/>
              <a:t>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/>
              <a:t>Участник проекта: </a:t>
            </a:r>
            <a:r>
              <a:rPr lang="ru-RU" sz="1800" dirty="0" err="1" smtClean="0"/>
              <a:t>Еличкина</a:t>
            </a:r>
            <a:r>
              <a:rPr lang="ru-RU" sz="1800" dirty="0" smtClean="0"/>
              <a:t> Варвара, 4 года, воспитанница средней группы « Светлячок», родители. </a:t>
            </a:r>
          </a:p>
          <a:p>
            <a:pPr algn="l"/>
            <a:r>
              <a:rPr lang="ru-RU" sz="1800" dirty="0" smtClean="0"/>
              <a:t>СП « Детский сад « Лучики»ГБОУ СОШ №7 г. Похвистнево</a:t>
            </a:r>
          </a:p>
          <a:p>
            <a:r>
              <a:rPr lang="ru-RU" sz="1800" dirty="0" smtClean="0"/>
              <a:t>Руководитель: Вавилова Е.В.</a:t>
            </a:r>
          </a:p>
          <a:p>
            <a:r>
              <a:rPr lang="ru-RU" sz="1800" dirty="0" smtClean="0"/>
              <a:t>Воспитатель средней  группы « Светлячок»</a:t>
            </a:r>
            <a:endParaRPr lang="ru-RU" sz="1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нарисовала рисунок.</a:t>
            </a:r>
            <a:endParaRPr lang="ru-RU" dirty="0"/>
          </a:p>
        </p:txBody>
      </p:sp>
      <p:pic>
        <p:nvPicPr>
          <p:cNvPr id="1026" name="Picture 2" descr="C:\Users\dns\Desktop\фото проекты\IMG_29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 я узнал о дожде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ходе работы над проектом я узнала, что дождик появляется из тучи, которая состоит из множество капелек, испаряющихся с поверхности воды- лужей, морей и океанов, когда тучка переполняется этими капельками- идёт дождик.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1.maaam.ru </a:t>
            </a:r>
            <a:r>
              <a:rPr lang="ru-RU" sz="2400" dirty="0" smtClean="0"/>
              <a:t> « Детский сад» Проекты в детском саду.</a:t>
            </a:r>
          </a:p>
          <a:p>
            <a:r>
              <a:rPr lang="ru-RU" sz="2400" dirty="0" smtClean="0"/>
              <a:t>2.</a:t>
            </a:r>
            <a:r>
              <a:rPr lang="en-US" sz="2400" dirty="0" smtClean="0"/>
              <a:t>maam.ru  </a:t>
            </a:r>
            <a:r>
              <a:rPr lang="ru-RU" sz="2400" dirty="0" smtClean="0"/>
              <a:t>« </a:t>
            </a:r>
            <a:r>
              <a:rPr lang="en-US" sz="2400" dirty="0" err="1" smtClean="0"/>
              <a:t>detskijsad</a:t>
            </a:r>
            <a:r>
              <a:rPr lang="en-US" sz="2400" dirty="0" smtClean="0"/>
              <a:t>\ proekty-v-detskom-sadu-10.htm</a:t>
            </a:r>
          </a:p>
          <a:p>
            <a:r>
              <a:rPr lang="en-US" sz="2400" dirty="0" smtClean="0"/>
              <a:t>3. </a:t>
            </a:r>
            <a:r>
              <a:rPr lang="en-US" sz="2400" dirty="0" smtClean="0">
                <a:hlinkClick r:id="rId2"/>
              </a:rPr>
              <a:t>http://allforchildren.ru/why/where6.php</a:t>
            </a:r>
            <a:endParaRPr lang="en-US" sz="2400" dirty="0" smtClean="0"/>
          </a:p>
          <a:p>
            <a:r>
              <a:rPr lang="en-US" sz="2400" dirty="0" smtClean="0"/>
              <a:t>4. http://odogde.ru/interesnoe-o-dozhde/kak-obrazuetsya-dozhd.html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Тип проекта: </a:t>
            </a:r>
            <a:r>
              <a:rPr lang="ru-RU" sz="2400" dirty="0" smtClean="0"/>
              <a:t>индивидуальный мини проект</a:t>
            </a:r>
          </a:p>
          <a:p>
            <a:r>
              <a:rPr lang="ru-RU" sz="2400" b="1" dirty="0" smtClean="0"/>
              <a:t>Продолжительность проекта: </a:t>
            </a:r>
            <a:r>
              <a:rPr lang="ru-RU" sz="2400" dirty="0" smtClean="0"/>
              <a:t>2 недели</a:t>
            </a:r>
          </a:p>
          <a:p>
            <a:r>
              <a:rPr lang="ru-RU" sz="2400" b="1" dirty="0" smtClean="0"/>
              <a:t>Проблема : </a:t>
            </a:r>
            <a:r>
              <a:rPr lang="ru-RU" sz="2400" dirty="0" smtClean="0"/>
              <a:t>Я посмотрела в окно, увидела капли дождя, и мне стало интересно откуда же появляется дождик.</a:t>
            </a:r>
          </a:p>
          <a:p>
            <a:r>
              <a:rPr lang="ru-RU" sz="2400" b="1" dirty="0" smtClean="0"/>
              <a:t>Цель ребёнка: </a:t>
            </a:r>
            <a:r>
              <a:rPr lang="ru-RU" sz="2400" dirty="0" smtClean="0"/>
              <a:t>уточнение представлений о дожде.</a:t>
            </a:r>
          </a:p>
          <a:p>
            <a:r>
              <a:rPr lang="ru-RU" sz="2400" b="1" dirty="0" smtClean="0"/>
              <a:t>Цель педагога: </a:t>
            </a:r>
            <a:r>
              <a:rPr lang="ru-RU" sz="2400" dirty="0" smtClean="0"/>
              <a:t>формирование представлений откуда берётся дождик.</a:t>
            </a:r>
          </a:p>
          <a:p>
            <a:r>
              <a:rPr lang="ru-RU" sz="2400" b="1" dirty="0" smtClean="0"/>
              <a:t>Задачи ребёнка: </a:t>
            </a:r>
          </a:p>
          <a:p>
            <a:r>
              <a:rPr lang="ru-RU" sz="2400" b="1" dirty="0" smtClean="0"/>
              <a:t>1.</a:t>
            </a:r>
            <a:r>
              <a:rPr lang="ru-RU" sz="2400" dirty="0" smtClean="0"/>
              <a:t>Спросить у родителей , откуда берётся дождик.</a:t>
            </a:r>
          </a:p>
          <a:p>
            <a:r>
              <a:rPr lang="ru-RU" sz="2400" b="1" dirty="0" smtClean="0"/>
              <a:t>2</a:t>
            </a:r>
            <a:r>
              <a:rPr lang="ru-RU" sz="2400" dirty="0" smtClean="0"/>
              <a:t>. Узнать из книг, как появляется дождь. </a:t>
            </a:r>
          </a:p>
          <a:p>
            <a:r>
              <a:rPr lang="ru-RU" sz="2400" b="1" dirty="0" smtClean="0"/>
              <a:t>Задачи для педагога:</a:t>
            </a:r>
          </a:p>
          <a:p>
            <a:r>
              <a:rPr lang="ru-RU" sz="2400" b="1" dirty="0" smtClean="0"/>
              <a:t>1.</a:t>
            </a:r>
            <a:r>
              <a:rPr lang="ru-RU" sz="2400" dirty="0" smtClean="0"/>
              <a:t> Помочь узнать откуда берётся дождик?</a:t>
            </a:r>
          </a:p>
          <a:p>
            <a:r>
              <a:rPr lang="ru-RU" sz="2400" b="1" dirty="0" smtClean="0"/>
              <a:t>2</a:t>
            </a:r>
            <a:r>
              <a:rPr lang="ru-RU" sz="2400" dirty="0" smtClean="0"/>
              <a:t>. Развивать познавательный интерес</a:t>
            </a:r>
            <a:r>
              <a:rPr lang="ru-RU" sz="2400" b="1" dirty="0" smtClean="0"/>
              <a:t>.</a:t>
            </a:r>
            <a:endParaRPr lang="ru-RU" sz="24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Этапы работы над проектом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99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Формы работы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 smtClean="0"/>
                        <a:t>Выяснение откуда падает дождик?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baseline="0" dirty="0" smtClean="0"/>
                        <a:t>    - как он появляется?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14-16 октября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Узнал, что из тучи. Нашёл стихи о туче </a:t>
                      </a:r>
                      <a:r>
                        <a:rPr lang="ru-RU" sz="1400" smtClean="0"/>
                        <a:t>и облаке.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</a:t>
                      </a:r>
                      <a:r>
                        <a:rPr lang="ru-RU" sz="1400" baseline="0" dirty="0" smtClean="0"/>
                        <a:t> Опыты с  Дождём.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17.18 октября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Узнала,</a:t>
                      </a:r>
                      <a:r>
                        <a:rPr lang="ru-RU" sz="1400" baseline="0" dirty="0" smtClean="0"/>
                        <a:t> как это происходит в природе.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3.Рисование « Дождика».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 октября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Рисунок « Дождик».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Я посмотрела в окно и увидела дождик, решила узнать откуда берётся он и спросила у Екатерины Владимировны</a:t>
            </a:r>
            <a:endParaRPr lang="ru-RU" sz="1600" dirty="0"/>
          </a:p>
        </p:txBody>
      </p:sp>
      <p:pic>
        <p:nvPicPr>
          <p:cNvPr id="4" name="Содержимое 3" descr="IMG_29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428736"/>
            <a:ext cx="4197566" cy="507209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Воспитатель сказал, что из тучки, которая состоит из маленьких капелек. Я решила спросить у мамы и мы нашли много интересного о дожде  в интернете.</a:t>
            </a:r>
            <a:endParaRPr lang="ru-RU" sz="18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43050"/>
            <a:ext cx="495301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/>
              <a:t>Мы с мамой нашли в интернете про дождик. Дождь – это настоящая тайна и волшебство природы, когда миллионы капель воды падают с неба непрекращающимся потоком.</a:t>
            </a:r>
            <a:endParaRPr lang="ru-RU" sz="2000" b="1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714488"/>
            <a:ext cx="40386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Дождь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Теплый дождик лил да лил,</a:t>
            </a:r>
          </a:p>
          <a:p>
            <a:pPr>
              <a:buNone/>
            </a:pPr>
            <a:r>
              <a:rPr lang="ru-RU" sz="2400" dirty="0" smtClean="0"/>
              <a:t> Дело делал, не шалил:</a:t>
            </a:r>
          </a:p>
          <a:p>
            <a:pPr>
              <a:buNone/>
            </a:pPr>
            <a:r>
              <a:rPr lang="ru-RU" sz="2400" dirty="0" smtClean="0"/>
              <a:t> Вымыл крышу у скворечни,</a:t>
            </a:r>
          </a:p>
          <a:p>
            <a:pPr>
              <a:buNone/>
            </a:pPr>
            <a:r>
              <a:rPr lang="ru-RU" sz="2400" dirty="0" smtClean="0"/>
              <a:t> Вымыл ягоды черешни...</a:t>
            </a:r>
          </a:p>
          <a:p>
            <a:pPr>
              <a:buNone/>
            </a:pPr>
            <a:r>
              <a:rPr lang="ru-RU" sz="2400" dirty="0" smtClean="0"/>
              <a:t> Протянули мы ладошки,</a:t>
            </a:r>
          </a:p>
          <a:p>
            <a:pPr>
              <a:buNone/>
            </a:pPr>
            <a:r>
              <a:rPr lang="ru-RU" sz="2400" dirty="0" smtClean="0"/>
              <a:t> Дождик их помыл немножко.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Мы</a:t>
            </a:r>
            <a:r>
              <a:rPr lang="en-US" sz="2000" b="1" dirty="0" smtClean="0"/>
              <a:t> c </a:t>
            </a:r>
            <a:r>
              <a:rPr lang="ru-RU" sz="2000" b="1" dirty="0" smtClean="0"/>
              <a:t>мамой нашли облака, они </a:t>
            </a:r>
            <a:r>
              <a:rPr lang="ru-RU" sz="2000" b="1" dirty="0" err="1" smtClean="0"/>
              <a:t>сказала,что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они</a:t>
            </a:r>
            <a:r>
              <a:rPr lang="ru-RU" sz="2000" b="1" dirty="0" smtClean="0"/>
              <a:t> похожи на вату, а когда они наполняются водой превращаются в тучу.</a:t>
            </a:r>
            <a:endParaRPr lang="ru-RU" sz="2000" b="1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608135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Облака</a:t>
            </a:r>
          </a:p>
          <a:p>
            <a:pPr algn="ctr"/>
            <a:r>
              <a:rPr lang="ru-RU" sz="1600" dirty="0" smtClean="0"/>
              <a:t>У реки поближе к броду,</a:t>
            </a:r>
          </a:p>
          <a:p>
            <a:pPr algn="ctr"/>
            <a:r>
              <a:rPr lang="ru-RU" sz="1600" dirty="0" smtClean="0"/>
              <a:t>Облака лакают воду.</a:t>
            </a:r>
          </a:p>
          <a:p>
            <a:pPr algn="ctr"/>
            <a:r>
              <a:rPr lang="ru-RU" sz="1600" dirty="0" smtClean="0"/>
              <a:t>-Эй, смотрите, облака,</a:t>
            </a:r>
          </a:p>
          <a:p>
            <a:pPr algn="ctr"/>
            <a:r>
              <a:rPr lang="ru-RU" sz="1600" dirty="0" smtClean="0"/>
              <a:t>Чтоб не лопнули бока!</a:t>
            </a:r>
            <a:endParaRPr lang="ru-RU" sz="16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7200" y="3428999"/>
            <a:ext cx="4040188" cy="2697163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67957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300" dirty="0" smtClean="0"/>
              <a:t>Тучи</a:t>
            </a:r>
          </a:p>
          <a:p>
            <a:r>
              <a:rPr lang="ru-RU" sz="1600" dirty="0" smtClean="0"/>
              <a:t>Злую тучку наказали,</a:t>
            </a:r>
          </a:p>
          <a:p>
            <a:r>
              <a:rPr lang="ru-RU" sz="1600" dirty="0" smtClean="0"/>
              <a:t>Ты плохая ей сказали,</a:t>
            </a:r>
          </a:p>
          <a:p>
            <a:r>
              <a:rPr lang="ru-RU" sz="1600" dirty="0" smtClean="0"/>
              <a:t>И она заплакала-</a:t>
            </a:r>
          </a:p>
          <a:p>
            <a:r>
              <a:rPr lang="ru-RU" sz="1600" dirty="0" smtClean="0"/>
              <a:t>Кап-кап- кап- закапала.</a:t>
            </a:r>
          </a:p>
          <a:p>
            <a:r>
              <a:rPr lang="ru-RU" sz="1600" dirty="0" smtClean="0"/>
              <a:t>Дождик пошёл!</a:t>
            </a:r>
            <a:endParaRPr lang="ru-RU" sz="16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3357561"/>
            <a:ext cx="4041775" cy="2768601"/>
          </a:xfrm>
        </p:spPr>
        <p:txBody>
          <a:bodyPr/>
          <a:lstStyle/>
          <a:p>
            <a:pPr algn="ctr"/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00438"/>
            <a:ext cx="335758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00438"/>
            <a:ext cx="366116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Мы с мамой дома провели опыт.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100" dirty="0" smtClean="0"/>
              <a:t>Мама решила показать как появляется дождик, набрав кубики льда в чашку и держа её над кастрюлей с кипящей водой.</a:t>
            </a:r>
            <a:endParaRPr lang="ru-RU" sz="1100" dirty="0"/>
          </a:p>
        </p:txBody>
      </p:sp>
      <p:pic>
        <p:nvPicPr>
          <p:cNvPr id="1026" name="Picture 2" descr="F:\IMG_11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27542" y="2174875"/>
            <a:ext cx="2699503" cy="3951288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72000" y="1214422"/>
            <a:ext cx="4041775" cy="857256"/>
          </a:xfrm>
        </p:spPr>
        <p:txBody>
          <a:bodyPr>
            <a:noAutofit/>
          </a:bodyPr>
          <a:lstStyle/>
          <a:p>
            <a:r>
              <a:rPr lang="ru-RU" sz="1100" dirty="0" smtClean="0"/>
              <a:t>Мама показала на  капельки, которые появляются от льда и стекают по стенкам чашки .  Так идет дождик!</a:t>
            </a:r>
          </a:p>
        </p:txBody>
      </p:sp>
      <p:pic>
        <p:nvPicPr>
          <p:cNvPr id="3" name="Picture 2" descr="C:\Users\dns\Desktop\фото проекты\IMG_114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54622" y="2174875"/>
            <a:ext cx="3222581" cy="39512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u="sng" dirty="0" smtClean="0"/>
              <a:t>Мы с мамой провели ещё опыт</a:t>
            </a:r>
            <a:endParaRPr lang="ru-RU" sz="2400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100" dirty="0" smtClean="0"/>
              <a:t>Мама налила таз воды и опустила губку, сказав: представь, что это тучка, которая наполнилась капельками воды, тучка набухает и  идёт дождик. </a:t>
            </a:r>
            <a:endParaRPr lang="ru-RU" sz="11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400" dirty="0" smtClean="0"/>
              <a:t>Предложила мне попробовать сделать тоже самое, мне понравилось. Это так здорово! Теперь я знаю как появляется дождик!</a:t>
            </a:r>
            <a:endParaRPr lang="ru-RU" sz="1400" dirty="0"/>
          </a:p>
        </p:txBody>
      </p:sp>
      <p:pic>
        <p:nvPicPr>
          <p:cNvPr id="1026" name="Picture 2" descr="C:\Users\dns\Desktop\фото проекты\IMG_11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5992"/>
            <a:ext cx="4040188" cy="3286148"/>
          </a:xfrm>
          <a:prstGeom prst="rect">
            <a:avLst/>
          </a:prstGeom>
          <a:noFill/>
        </p:spPr>
      </p:pic>
      <p:pic>
        <p:nvPicPr>
          <p:cNvPr id="1027" name="Picture 3" descr="C:\Users\dns\Desktop\фото проекты\IMG_117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214554"/>
            <a:ext cx="4041775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545</Words>
  <PresentationFormat>Экран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 « Откуда появляется дождик?» Номинация: «Я-исследователь» </vt:lpstr>
      <vt:lpstr>Слайд 2</vt:lpstr>
      <vt:lpstr>Этапы работы над проектом</vt:lpstr>
      <vt:lpstr>Я посмотрела в окно и увидела дождик, решила узнать откуда берётся он и спросила у Екатерины Владимировны</vt:lpstr>
      <vt:lpstr>Воспитатель сказал, что из тучки, которая состоит из маленьких капелек. Я решила спросить у мамы и мы нашли много интересного о дожде  в интернете.</vt:lpstr>
      <vt:lpstr>Мы с мамой нашли в интернете про дождик. Дождь – это настоящая тайна и волшебство природы, когда миллионы капель воды падают с неба непрекращающимся потоком.</vt:lpstr>
      <vt:lpstr>Мы c мамой нашли облака, они сказала,что они похожи на вату, а когда они наполняются водой превращаются в тучу.</vt:lpstr>
      <vt:lpstr>Мы с мамой дома провели опыт. </vt:lpstr>
      <vt:lpstr>Мы с мамой провели ещё опыт</vt:lpstr>
      <vt:lpstr>Я нарисовала рисунок.</vt:lpstr>
      <vt:lpstr>Что  я узнал о дожде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 Откуда появляется дождик?»</dc:title>
  <dc:creator>dns</dc:creator>
  <cp:lastModifiedBy>dns</cp:lastModifiedBy>
  <cp:revision>34</cp:revision>
  <dcterms:created xsi:type="dcterms:W3CDTF">2014-10-25T05:34:50Z</dcterms:created>
  <dcterms:modified xsi:type="dcterms:W3CDTF">2014-10-28T17:15:15Z</dcterms:modified>
</cp:coreProperties>
</file>