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Русский язык в схемах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дминистратор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4214826" cy="3617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ownloads\1_314234a2a5e6d102b5247c08f79cfebd_14219966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дминистратор\Downloads\2_4521b2356db7ddce8bba636212435bfc_14219966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ownloads\0_2572b55282a65a37f21bae168249e8df_14219966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ownloads\3_0b14941f58df41c4ced22a971c8fc051_14219966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ownloads\4_3dfd9d2564b92bbf2c0b22d6b1df4bb5_14219966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375820"/>
          </a:xfrm>
        </p:spPr>
        <p:txBody>
          <a:bodyPr/>
          <a:lstStyle/>
          <a:p>
            <a:r>
              <a:rPr lang="ru-RU" dirty="0" smtClean="0"/>
              <a:t>СПАСИБО ЗА ВНИМАНИЕ!!!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Администратор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692948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</TotalTime>
  <Words>8</Words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Русский язык в схемах</vt:lpstr>
      <vt:lpstr>Слайд 2</vt:lpstr>
      <vt:lpstr>Слайд 3</vt:lpstr>
      <vt:lpstr>Слайд 4</vt:lpstr>
      <vt:lpstr>Слайд 5</vt:lpstr>
      <vt:lpstr>Слайд 6</vt:lpstr>
      <vt:lpstr>СПАСИБО ЗА ВНИМАНИЕ!!!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в схемах</dc:title>
  <dc:creator>Администратор</dc:creator>
  <cp:lastModifiedBy>XTreme.ws</cp:lastModifiedBy>
  <cp:revision>3</cp:revision>
  <dcterms:created xsi:type="dcterms:W3CDTF">2015-04-06T06:19:13Z</dcterms:created>
  <dcterms:modified xsi:type="dcterms:W3CDTF">2015-04-06T06:41:14Z</dcterms:modified>
</cp:coreProperties>
</file>