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sldIdLst>
    <p:sldId id="256" r:id="rId2"/>
    <p:sldId id="274" r:id="rId3"/>
    <p:sldId id="275" r:id="rId4"/>
    <p:sldId id="271" r:id="rId5"/>
    <p:sldId id="272" r:id="rId6"/>
    <p:sldId id="276" r:id="rId7"/>
    <p:sldId id="277" r:id="rId8"/>
    <p:sldId id="258" r:id="rId9"/>
    <p:sldId id="278" r:id="rId10"/>
    <p:sldId id="261" r:id="rId11"/>
    <p:sldId id="262" r:id="rId12"/>
    <p:sldId id="263" r:id="rId13"/>
    <p:sldId id="264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94660"/>
  </p:normalViewPr>
  <p:slideViewPr>
    <p:cSldViewPr>
      <p:cViewPr varScale="1">
        <p:scale>
          <a:sx n="80" d="100"/>
          <a:sy n="80" d="100"/>
        </p:scale>
        <p:origin x="-99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3175"/>
            <a:ext cx="7772400" cy="1470025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split orient="vert"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split orient="vert"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3" name="Picture 3" descr="white rectangle.png"/>
          <p:cNvPicPr>
            <a:picLocks noChangeAspect="1"/>
          </p:cNvPicPr>
          <p:nvPr/>
        </p:nvPicPr>
        <p:blipFill>
          <a:blip r:embed="rId2" cstate="print"/>
          <a:srcRect b="10452"/>
          <a:stretch>
            <a:fillRect/>
          </a:stretch>
        </p:blipFill>
        <p:spPr bwMode="auto">
          <a:xfrm>
            <a:off x="0" y="1300163"/>
            <a:ext cx="9144000" cy="555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split orient="vert"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split orient="vert"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90800"/>
            <a:ext cx="7772400" cy="1362075"/>
          </a:xfrm>
        </p:spPr>
        <p:txBody>
          <a:bodyPr anchor="t">
            <a:noAutofit/>
          </a:bodyPr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267200"/>
            <a:ext cx="7772400" cy="814387"/>
          </a:xfrm>
        </p:spPr>
        <p:txBody>
          <a:bodyPr anchor="b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split orient="vert"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split orient="vert"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split orient="vert"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med">
    <p:split orient="vert"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split orient="vert"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split orient="vert"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split orient="vert"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ransition spd="med">
    <p:split orient="vert" dir="in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en-US" sz="4800" kern="1200" spc="-15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82;&#1086;&#1084;&#1087;\Desktop\&#1040;&#1040;&#1040;&#1040;&#1040;&#1040;&#1040;&#1040;&#1040;2\&#1058;&#1072;&#1090;&#1100;&#1103;&#1085;&#1072;\poehali.mp3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717032"/>
            <a:ext cx="6400800" cy="1752600"/>
          </a:xfrm>
        </p:spPr>
        <p:txBody>
          <a:bodyPr>
            <a:normAutofit/>
          </a:bodyPr>
          <a:lstStyle/>
          <a:p>
            <a:r>
              <a:rPr lang="ru-RU" dirty="0" smtClean="0"/>
              <a:t>Познавательная беседа</a:t>
            </a:r>
          </a:p>
          <a:p>
            <a:r>
              <a:rPr lang="ru-RU" dirty="0" smtClean="0"/>
              <a:t>Для старшего возраста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908720"/>
            <a:ext cx="7272808" cy="20162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День космонавтики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2780928"/>
            <a:ext cx="3172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12 апреля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602128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Презентацию выполнила воспитатель Данилова Татьяна Викторовна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обаки Стрелка и Белка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7245644" cy="4105866"/>
          </a:xfrm>
          <a:prstGeom prst="rect">
            <a:avLst/>
          </a:prstGeom>
        </p:spPr>
      </p:pic>
      <p:pic>
        <p:nvPicPr>
          <p:cNvPr id="4" name="Рисунок 3" descr="собаки Стрелка и Бел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3627" y="4337720"/>
            <a:ext cx="3360373" cy="25202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3568" y="188640"/>
            <a:ext cx="766581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Первыми в космос полетели собаки :</a:t>
            </a:r>
          </a:p>
          <a:p>
            <a:pPr algn="ctr">
              <a:buNone/>
            </a:pP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Стрелка и Белка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3159224"/>
          </a:xfrm>
        </p:spPr>
        <p:txBody>
          <a:bodyPr>
            <a:normAutofit fontScale="90000"/>
          </a:bodyPr>
          <a:lstStyle/>
          <a:p>
            <a:r>
              <a:rPr lang="ru-RU" sz="5300" b="1" u="sng" dirty="0"/>
              <a:t>12 апреля 1961 года </a:t>
            </a:r>
            <a:r>
              <a:rPr lang="ru-RU" sz="5300" dirty="0"/>
              <a:t>– день полета первого в мире космонавта, гражданина России </a:t>
            </a:r>
            <a:r>
              <a:rPr lang="ru-RU" sz="5300" b="1" i="1" u="sng" dirty="0"/>
              <a:t>Юрия Гагарина.</a:t>
            </a: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гагари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2852936"/>
            <a:ext cx="6350000" cy="3860800"/>
          </a:xfrm>
          <a:prstGeom prst="rect">
            <a:avLst/>
          </a:prstGeom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322717692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81600" cy="3886200"/>
          </a:xfrm>
        </p:spPr>
      </p:pic>
      <p:pic>
        <p:nvPicPr>
          <p:cNvPr id="5" name="Рисунок 4" descr="гагарин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2683388"/>
            <a:ext cx="5148064" cy="4174612"/>
          </a:xfrm>
          <a:prstGeom prst="rect">
            <a:avLst/>
          </a:prstGeom>
        </p:spPr>
      </p:pic>
      <p:pic>
        <p:nvPicPr>
          <p:cNvPr id="6" name="Рисунок 5" descr="гагарин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-206909"/>
            <a:ext cx="5187662" cy="7064909"/>
          </a:xfrm>
          <a:prstGeom prst="rect">
            <a:avLst/>
          </a:prstGeom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космический корабль "</a:t>
            </a:r>
            <a:r>
              <a:rPr lang="ru-RU" b="1" dirty="0"/>
              <a:t>Восток</a:t>
            </a:r>
            <a:r>
              <a:rPr lang="ru-RU" dirty="0" smtClean="0"/>
              <a:t>"</a:t>
            </a:r>
            <a:endParaRPr lang="ru-RU" dirty="0"/>
          </a:p>
        </p:txBody>
      </p:sp>
      <p:pic>
        <p:nvPicPr>
          <p:cNvPr id="5" name="Рисунок 4" descr="старт восхода.jpg"/>
          <p:cNvPicPr>
            <a:picLocks noChangeAspect="1"/>
          </p:cNvPicPr>
          <p:nvPr/>
        </p:nvPicPr>
        <p:blipFill>
          <a:blip r:embed="rId3" cstate="print"/>
          <a:srcRect l="15320" b="5310"/>
          <a:stretch>
            <a:fillRect/>
          </a:stretch>
        </p:blipFill>
        <p:spPr>
          <a:xfrm>
            <a:off x="251520" y="1124744"/>
            <a:ext cx="4176464" cy="4536504"/>
          </a:xfrm>
          <a:prstGeom prst="rect">
            <a:avLst/>
          </a:prstGeom>
        </p:spPr>
      </p:pic>
      <p:pic>
        <p:nvPicPr>
          <p:cNvPr id="6" name="Рисунок 5" descr="космический корабль Восто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1628800"/>
            <a:ext cx="4834823" cy="4867741"/>
          </a:xfrm>
          <a:prstGeom prst="rect">
            <a:avLst/>
          </a:prstGeom>
        </p:spPr>
      </p:pic>
      <p:pic>
        <p:nvPicPr>
          <p:cNvPr id="7" name="poehal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23528" y="5949280"/>
            <a:ext cx="648072" cy="482277"/>
          </a:xfrm>
          <a:prstGeom prst="rect">
            <a:avLst/>
          </a:prstGeom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ews_image_212724_87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19064" y="5085184"/>
            <a:ext cx="8424936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Сформировать у детей понятие «космос»</a:t>
            </a:r>
          </a:p>
          <a:p>
            <a:r>
              <a:rPr lang="ru-RU" dirty="0" smtClean="0"/>
              <a:t>Объяснить, что представляет собой Солнечная система</a:t>
            </a:r>
          </a:p>
          <a:p>
            <a:r>
              <a:rPr lang="ru-RU" dirty="0" smtClean="0"/>
              <a:t>Ввести понятия: «спутники», «планеты», «комета»</a:t>
            </a:r>
          </a:p>
          <a:p>
            <a:r>
              <a:rPr lang="ru-RU" dirty="0" smtClean="0"/>
              <a:t>Обогащать и активизировать словарь: звезда, планета, Солнце, Меркурий, Венера, Земля, Юпитер, Марс, Сатурн, Уран, Нептун, Плутон, Луна, Солнечная система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беседы</a:t>
            </a:r>
            <a:endParaRPr lang="ru-RU" dirty="0"/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1547664" y="1916832"/>
            <a:ext cx="648072" cy="576064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619672" y="5157192"/>
            <a:ext cx="1008112" cy="792088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876256" y="6309320"/>
            <a:ext cx="504056" cy="432048"/>
          </a:xfrm>
          <a:prstGeom prst="ellipse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Вокруг нашей звезды -</a:t>
            </a:r>
            <a:r>
              <a:rPr lang="ru-RU" dirty="0" err="1" smtClean="0"/>
              <a:t>Солнца-вращается</a:t>
            </a:r>
            <a:r>
              <a:rPr lang="ru-RU" dirty="0" smtClean="0"/>
              <a:t> 9 планет, входящих в солнечную систему. Она включает в себя:</a:t>
            </a:r>
          </a:p>
          <a:p>
            <a:pPr algn="ctr"/>
            <a:r>
              <a:rPr lang="ru-RU" dirty="0" smtClean="0"/>
              <a:t> Солнце</a:t>
            </a:r>
          </a:p>
          <a:p>
            <a:pPr algn="ctr"/>
            <a:r>
              <a:rPr lang="ru-RU" dirty="0" smtClean="0"/>
              <a:t>все планеты и их спутники</a:t>
            </a:r>
          </a:p>
          <a:p>
            <a:pPr algn="ctr"/>
            <a:r>
              <a:rPr lang="ru-RU" dirty="0" smtClean="0"/>
              <a:t>кометы и куски горной породы</a:t>
            </a:r>
          </a:p>
          <a:p>
            <a:pPr algn="ctr"/>
            <a:r>
              <a:rPr lang="ru-RU" dirty="0" smtClean="0"/>
              <a:t>космическую пыль и лед</a:t>
            </a:r>
            <a:endParaRPr lang="ru-RU" dirty="0"/>
          </a:p>
        </p:txBody>
      </p:sp>
      <p:sp>
        <p:nvSpPr>
          <p:cNvPr id="5" name="Солнце 4"/>
          <p:cNvSpPr/>
          <p:nvPr/>
        </p:nvSpPr>
        <p:spPr>
          <a:xfrm>
            <a:off x="6767736" y="1340768"/>
            <a:ext cx="2376264" cy="2160240"/>
          </a:xfrm>
          <a:prstGeom prst="sun">
            <a:avLst/>
          </a:prstGeom>
          <a:solidFill>
            <a:srgbClr val="FFFF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лн сисит.jpg"/>
          <p:cNvPicPr>
            <a:picLocks noChangeAspect="1"/>
          </p:cNvPicPr>
          <p:nvPr/>
        </p:nvPicPr>
        <p:blipFill>
          <a:blip r:embed="rId2" cstate="print"/>
          <a:srcRect b="905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9872" y="2636912"/>
            <a:ext cx="44644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 солнечной системе 9 планет. Большинство их астрономы назвали в честь греческих или римских богов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лнечная систем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Планеты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5805264"/>
          </a:xfrm>
        </p:spPr>
        <p:txBody>
          <a:bodyPr>
            <a:normAutofit fontScale="92500" lnSpcReduction="20000"/>
          </a:bodyPr>
          <a:lstStyle/>
          <a:p>
            <a:r>
              <a:rPr lang="ru-RU" sz="2400" u="sng" dirty="0" smtClean="0"/>
              <a:t>Меркурий</a:t>
            </a:r>
            <a:r>
              <a:rPr lang="ru-RU" sz="2400" dirty="0" smtClean="0"/>
              <a:t> – наименьшая из планет солнечной системы и первая планета от Солнца. Назван в честь бога Меркурия</a:t>
            </a:r>
          </a:p>
          <a:p>
            <a:r>
              <a:rPr lang="ru-RU" sz="2400" b="1" u="sng" dirty="0" smtClean="0"/>
              <a:t>Венера</a:t>
            </a:r>
            <a:r>
              <a:rPr lang="ru-RU" sz="2400" dirty="0" smtClean="0"/>
              <a:t> – вторая от Солнца планета. Названа в честь богини любви и красоты – Венеры.</a:t>
            </a:r>
          </a:p>
          <a:p>
            <a:r>
              <a:rPr lang="ru-RU" sz="2400" b="1" u="sng" dirty="0" smtClean="0"/>
              <a:t>Земля</a:t>
            </a:r>
            <a:r>
              <a:rPr lang="ru-RU" sz="2400" dirty="0" smtClean="0"/>
              <a:t>- третья от Солнца планета.  На Земле есть жизнь. Земля имеет спутник- Луну.</a:t>
            </a:r>
          </a:p>
          <a:p>
            <a:r>
              <a:rPr lang="ru-RU" sz="2400" b="1" u="sng" dirty="0" smtClean="0"/>
              <a:t>Марс</a:t>
            </a:r>
            <a:r>
              <a:rPr lang="ru-RU" sz="2400" dirty="0" smtClean="0"/>
              <a:t>- четвертая от Солнца планета. Названа в честь Бога войны- Марса. Имеет 4 времени года. Жизни нет.</a:t>
            </a:r>
          </a:p>
          <a:p>
            <a:r>
              <a:rPr lang="ru-RU" sz="2400" b="1" u="sng" dirty="0" smtClean="0"/>
              <a:t>Юпитер</a:t>
            </a:r>
            <a:r>
              <a:rPr lang="ru-RU" sz="2400" dirty="0" smtClean="0"/>
              <a:t> – пятая от Солнца планета. Назван в честь римского Бога  -Юпитера. Самая большая планета.</a:t>
            </a:r>
          </a:p>
          <a:p>
            <a:r>
              <a:rPr lang="ru-RU" sz="2400" b="1" u="sng" dirty="0" smtClean="0"/>
              <a:t>Сатурн</a:t>
            </a:r>
            <a:r>
              <a:rPr lang="ru-RU" sz="2400" dirty="0" smtClean="0"/>
              <a:t>- шестая от Солнца планета. Названа в честь Бога Сатурна, отца  Юпитера.</a:t>
            </a:r>
          </a:p>
          <a:p>
            <a:r>
              <a:rPr lang="ru-RU" sz="2400" b="1" u="sng" dirty="0" smtClean="0"/>
              <a:t>Уран</a:t>
            </a:r>
            <a:r>
              <a:rPr lang="ru-RU" sz="2400" dirty="0" smtClean="0"/>
              <a:t> – седьмая от Солнца планета. Названа в честь отца Сатурна, Урана.</a:t>
            </a:r>
          </a:p>
          <a:p>
            <a:r>
              <a:rPr lang="ru-RU" sz="2400" b="1" u="sng" dirty="0" smtClean="0"/>
              <a:t>Нептун</a:t>
            </a:r>
            <a:r>
              <a:rPr lang="ru-RU" sz="2400" dirty="0" smtClean="0"/>
              <a:t>- восьмая от Солнца планета. Названа в честь римского Бога моря- Нептуна. Она холодная и синяя.</a:t>
            </a:r>
          </a:p>
          <a:p>
            <a:r>
              <a:rPr lang="ru-RU" sz="2400" b="1" u="sng" dirty="0" smtClean="0"/>
              <a:t>Плутон</a:t>
            </a:r>
            <a:r>
              <a:rPr lang="ru-RU" sz="2400" dirty="0" smtClean="0"/>
              <a:t> – девятая от Солнца планета. Названа в честь Бога подземного мира.</a:t>
            </a:r>
          </a:p>
          <a:p>
            <a:endParaRPr lang="ru-RU" sz="2400" dirty="0"/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вездыы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7625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44825"/>
            <a:ext cx="7776864" cy="4824536"/>
          </a:xfrm>
          <a:blipFill dpi="0" rotWithShape="1">
            <a:blip r:embed="rId3" cstate="print">
              <a:alphaModFix amt="34000"/>
            </a:blip>
            <a:srcRect/>
            <a:tile tx="0" ty="0" sx="100000" sy="100000" flip="none" algn="tl"/>
          </a:blipFill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Луне жил звездочет,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 планетам вел подсчет,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Меркурий - раз, Венера –два-с,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Три - Земля, четыре – Марс.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Пять - Юпитер, шесть – Сатурн,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 – Уран, восьмой – Нептун.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Девять – дальше всех Плутон.</a:t>
            </a:r>
          </a:p>
          <a:p>
            <a:pPr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не видит – выйди вон.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32656"/>
            <a:ext cx="8346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Астрономическая считалка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мет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503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275856" y="332656"/>
            <a:ext cx="23869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Комета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1538789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Комета- это небольшое небесное тело, имеющее туманный вид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емля из космос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"/>
            <a:ext cx="9144000" cy="6854572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332656"/>
            <a:ext cx="9324528" cy="814387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Отправимся с Вами в маленькое космическое  путешествие….</a:t>
            </a:r>
            <a:endParaRPr lang="ru-RU" b="1" dirty="0"/>
          </a:p>
        </p:txBody>
      </p:sp>
      <p:pic>
        <p:nvPicPr>
          <p:cNvPr id="8" name="Рисунок 7" descr="d32c7e6f1ae14f8e8796948586ac6697_h.jpg"/>
          <p:cNvPicPr>
            <a:picLocks noChangeAspect="1"/>
          </p:cNvPicPr>
          <p:nvPr/>
        </p:nvPicPr>
        <p:blipFill>
          <a:blip r:embed="rId3" cstate="print"/>
          <a:srcRect b="11513"/>
          <a:stretch>
            <a:fillRect/>
          </a:stretch>
        </p:blipFill>
        <p:spPr>
          <a:xfrm>
            <a:off x="251520" y="3501008"/>
            <a:ext cx="3024335" cy="3138325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4 -3.7037E-7 C -0.08333 -0.21898 -0.14965 -0.43796 -0.025 -0.50069 C 0.09965 -0.56343 0.61198 -0.48241 0.73125 -0.37685 C 0.85052 -0.2713 0.77031 -0.06898 0.69028 0.13333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" y="-2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238</Words>
  <Application>Microsoft Office PowerPoint</Application>
  <PresentationFormat>Экран (4:3)</PresentationFormat>
  <Paragraphs>43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Цель беседы</vt:lpstr>
      <vt:lpstr>Слайд 3</vt:lpstr>
      <vt:lpstr>Слайд 4</vt:lpstr>
      <vt:lpstr>Слайд 5</vt:lpstr>
      <vt:lpstr>Планеты </vt:lpstr>
      <vt:lpstr>Слайд 7</vt:lpstr>
      <vt:lpstr>Слайд 8</vt:lpstr>
      <vt:lpstr>Слайд 9</vt:lpstr>
      <vt:lpstr>Слайд 10</vt:lpstr>
      <vt:lpstr>12 апреля 1961 года – день полета первого в мире космонавта, гражданина России Юрия Гагарина.  </vt:lpstr>
      <vt:lpstr>Слайд 12</vt:lpstr>
      <vt:lpstr>космический корабль "Восток"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космонавтики</dc:title>
  <dc:creator>User</dc:creator>
  <cp:lastModifiedBy>комп</cp:lastModifiedBy>
  <cp:revision>25</cp:revision>
  <dcterms:created xsi:type="dcterms:W3CDTF">2013-04-11T14:58:33Z</dcterms:created>
  <dcterms:modified xsi:type="dcterms:W3CDTF">2015-04-06T20:25:41Z</dcterms:modified>
</cp:coreProperties>
</file>