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6E81-4A0F-4756-9CD6-546F4C0CCB71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C1B-1CF6-4655-9D76-C3C2EF3067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6E81-4A0F-4756-9CD6-546F4C0CCB71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C1B-1CF6-4655-9D76-C3C2EF306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6E81-4A0F-4756-9CD6-546F4C0CCB71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C1B-1CF6-4655-9D76-C3C2EF306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6E81-4A0F-4756-9CD6-546F4C0CCB71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C1B-1CF6-4655-9D76-C3C2EF3067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6E81-4A0F-4756-9CD6-546F4C0CCB71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C1B-1CF6-4655-9D76-C3C2EF306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6E81-4A0F-4756-9CD6-546F4C0CCB71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C1B-1CF6-4655-9D76-C3C2EF3067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6E81-4A0F-4756-9CD6-546F4C0CCB71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C1B-1CF6-4655-9D76-C3C2EF3067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6E81-4A0F-4756-9CD6-546F4C0CCB71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C1B-1CF6-4655-9D76-C3C2EF306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6E81-4A0F-4756-9CD6-546F4C0CCB71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C1B-1CF6-4655-9D76-C3C2EF306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6E81-4A0F-4756-9CD6-546F4C0CCB71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C1B-1CF6-4655-9D76-C3C2EF306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6E81-4A0F-4756-9CD6-546F4C0CCB71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C1B-1CF6-4655-9D76-C3C2EF3067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1E6E81-4A0F-4756-9CD6-546F4C0CCB71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5B4C1B-1CF6-4655-9D76-C3C2EF306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424936" cy="3240360"/>
          </a:xfrm>
        </p:spPr>
        <p:txBody>
          <a:bodyPr/>
          <a:lstStyle/>
          <a:p>
            <a:r>
              <a:rPr lang="ru-RU" sz="7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Л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юбимый город-</a:t>
            </a:r>
            <a:br>
              <a:rPr lang="ru-RU" sz="7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Кузнецк -12</a:t>
            </a:r>
            <a:endParaRPr lang="ru-RU" sz="7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 descr="C:\Users\1\Desktop\Новая папка\DSC047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2928934"/>
            <a:ext cx="4714908" cy="3536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81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0-01-11014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6462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640960" cy="50405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Конференцию  подготовили и провели:</a:t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1</a:t>
            </a:r>
            <a:r>
              <a:rPr lang="ru-RU" sz="2400" b="1" dirty="0">
                <a:solidFill>
                  <a:srgbClr val="002060"/>
                </a:solidFill>
              </a:rPr>
              <a:t>. Казакова  Мария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2.Сборщикова Виктория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3. Ерохин Владислав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4. </a:t>
            </a:r>
            <a:r>
              <a:rPr lang="ru-RU" sz="2400" b="1" dirty="0" err="1">
                <a:solidFill>
                  <a:srgbClr val="002060"/>
                </a:solidFill>
              </a:rPr>
              <a:t>Рыбальский</a:t>
            </a:r>
            <a:r>
              <a:rPr lang="ru-RU" sz="2400" b="1" dirty="0">
                <a:solidFill>
                  <a:srgbClr val="002060"/>
                </a:solidFill>
              </a:rPr>
              <a:t> Кирилл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5. </a:t>
            </a:r>
            <a:r>
              <a:rPr lang="ru-RU" sz="2400" b="1" dirty="0" err="1">
                <a:solidFill>
                  <a:srgbClr val="002060"/>
                </a:solidFill>
              </a:rPr>
              <a:t>Солянова</a:t>
            </a:r>
            <a:r>
              <a:rPr lang="ru-RU" sz="2400" b="1" dirty="0">
                <a:solidFill>
                  <a:srgbClr val="002060"/>
                </a:solidFill>
              </a:rPr>
              <a:t> Ксения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6. </a:t>
            </a:r>
            <a:r>
              <a:rPr lang="ru-RU" sz="2400" b="1" dirty="0" err="1">
                <a:solidFill>
                  <a:srgbClr val="002060"/>
                </a:solidFill>
              </a:rPr>
              <a:t>Тенчурина</a:t>
            </a:r>
            <a:r>
              <a:rPr lang="ru-RU" sz="2400" b="1" dirty="0">
                <a:solidFill>
                  <a:srgbClr val="002060"/>
                </a:solidFill>
              </a:rPr>
              <a:t> Виктория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7. </a:t>
            </a:r>
            <a:r>
              <a:rPr lang="ru-RU" sz="2400" b="1" dirty="0" err="1">
                <a:solidFill>
                  <a:srgbClr val="002060"/>
                </a:solidFill>
              </a:rPr>
              <a:t>Павлишина</a:t>
            </a:r>
            <a:r>
              <a:rPr lang="ru-RU" sz="2400" b="1" dirty="0">
                <a:solidFill>
                  <a:srgbClr val="002060"/>
                </a:solidFill>
              </a:rPr>
              <a:t> Полина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8. </a:t>
            </a:r>
            <a:r>
              <a:rPr lang="ru-RU" sz="2400" b="1" dirty="0" err="1">
                <a:solidFill>
                  <a:srgbClr val="002060"/>
                </a:solidFill>
              </a:rPr>
              <a:t>Карпушов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Максим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9. </a:t>
            </a:r>
            <a:r>
              <a:rPr lang="ru-RU" sz="2400" b="1" dirty="0" err="1">
                <a:solidFill>
                  <a:srgbClr val="002060"/>
                </a:solidFill>
              </a:rPr>
              <a:t>Клыгин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Антон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10. Учителя: </a:t>
            </a:r>
          </a:p>
          <a:p>
            <a:r>
              <a:rPr lang="ru-RU" sz="2400" b="1" dirty="0" err="1">
                <a:solidFill>
                  <a:srgbClr val="002060"/>
                </a:solidFill>
              </a:rPr>
              <a:t>Залетова</a:t>
            </a:r>
            <a:r>
              <a:rPr lang="ru-RU" sz="2400" b="1" dirty="0">
                <a:solidFill>
                  <a:srgbClr val="002060"/>
                </a:solidFill>
              </a:rPr>
              <a:t> О.М., Тришкина О.В., Панфилова Т.И.</a:t>
            </a:r>
          </a:p>
          <a:p>
            <a:endParaRPr lang="ru-RU" sz="3200" dirty="0"/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335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Новая папка\DSC0491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85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Новая папка\DSC0474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6" y="-142900"/>
            <a:ext cx="9358346" cy="7000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41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Новая папка\DSC0492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230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Новая папка\DSC0496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01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Новая папка\DSC0500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9337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Новая папка\DSC0378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72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Новая папка\DSC0495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28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Новая папка\DSC05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63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</TotalTime>
  <Words>7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Любимый город- Кузнецк -12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любимый город-  Кузнецк -12</dc:title>
  <dc:creator>1</dc:creator>
  <cp:lastModifiedBy>school-rad</cp:lastModifiedBy>
  <cp:revision>7</cp:revision>
  <dcterms:created xsi:type="dcterms:W3CDTF">2014-04-14T14:26:44Z</dcterms:created>
  <dcterms:modified xsi:type="dcterms:W3CDTF">2015-04-07T08:32:43Z</dcterms:modified>
</cp:coreProperties>
</file>