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67" r:id="rId16"/>
    <p:sldId id="26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3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2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6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6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5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1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3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5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2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4DF4-77C7-ED48-A933-B5FB586EBD78}" type="datetimeFigureOut">
              <a:rPr lang="ru-RU" smtClean="0"/>
              <a:t>08.04.15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9FBC-A002-9243-A29F-5217FB00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Слайд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4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2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9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2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3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4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1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4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0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7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4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8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6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6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7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25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Жикулина</dc:creator>
  <cp:lastModifiedBy>Кристина Жикулина</cp:lastModifiedBy>
  <cp:revision>1</cp:revision>
  <dcterms:created xsi:type="dcterms:W3CDTF">2015-04-08T14:16:39Z</dcterms:created>
  <dcterms:modified xsi:type="dcterms:W3CDTF">2015-04-08T14:21:48Z</dcterms:modified>
</cp:coreProperties>
</file>