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8" r:id="rId4"/>
    <p:sldId id="259" r:id="rId5"/>
    <p:sldId id="266" r:id="rId6"/>
    <p:sldId id="267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9A98-A4EB-4803-B496-879651C61C0A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3953-8722-4C07-91BF-D97C53592F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9A98-A4EB-4803-B496-879651C61C0A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3953-8722-4C07-91BF-D97C53592F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9A98-A4EB-4803-B496-879651C61C0A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3953-8722-4C07-91BF-D97C53592F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9A98-A4EB-4803-B496-879651C61C0A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3953-8722-4C07-91BF-D97C53592F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9A98-A4EB-4803-B496-879651C61C0A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3953-8722-4C07-91BF-D97C53592F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9A98-A4EB-4803-B496-879651C61C0A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3953-8722-4C07-91BF-D97C53592F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9A98-A4EB-4803-B496-879651C61C0A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3953-8722-4C07-91BF-D97C53592F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9A98-A4EB-4803-B496-879651C61C0A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3953-8722-4C07-91BF-D97C53592F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9A98-A4EB-4803-B496-879651C61C0A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3953-8722-4C07-91BF-D97C53592F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9A98-A4EB-4803-B496-879651C61C0A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3953-8722-4C07-91BF-D97C53592F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9A98-A4EB-4803-B496-879651C61C0A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3953-8722-4C07-91BF-D97C53592F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9D9A98-A4EB-4803-B496-879651C61C0A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4D3953-8722-4C07-91BF-D97C53592F8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47864" y="5445224"/>
            <a:ext cx="5637010" cy="882119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презентации Домкина Галия Равильевна</a:t>
            </a:r>
          </a:p>
          <a:p>
            <a:pPr algn="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ГБДОУ № 95 Фрунзенского района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1297" y="188641"/>
            <a:ext cx="9144000" cy="201622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домашних животных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8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7" y="1489332"/>
            <a:ext cx="15176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64" y="2152058"/>
            <a:ext cx="320675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60848"/>
            <a:ext cx="20605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9" y="2676004"/>
            <a:ext cx="25844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08" y="3864247"/>
            <a:ext cx="20002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64507"/>
            <a:ext cx="18049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5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17932"/>
            <a:ext cx="5055240" cy="35976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55576" y="6097650"/>
            <a:ext cx="2109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(КОШКА)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82026"/>
            <a:ext cx="3168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Мохнатенькая, 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Усатенькая, 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пьет, 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 поет</a:t>
            </a:r>
          </a:p>
        </p:txBody>
      </p:sp>
    </p:spTree>
    <p:extLst>
      <p:ext uri="{BB962C8B-B14F-4D97-AF65-F5344CB8AC3E}">
        <p14:creationId xmlns:p14="http://schemas.microsoft.com/office/powerpoint/2010/main" val="5470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ХОЗЯИНОМ ДРУЖИТ,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 СТОРОЖИТ, ЖИВЁТ ПОД 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КРЫЛЕЧКОМ,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КОЛЕЧКОМ. 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1" y="2461971"/>
            <a:ext cx="5402054" cy="4148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44677" y="6120927"/>
            <a:ext cx="2044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(СОБАКА)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78735"/>
            <a:ext cx="5745208" cy="4308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5544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копыта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рога,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на луга.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все здоровы,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049976"/>
            <a:ext cx="2016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КОРОВА)</a:t>
            </a:r>
          </a:p>
        </p:txBody>
      </p:sp>
    </p:spTree>
    <p:extLst>
      <p:ext uri="{BB962C8B-B14F-4D97-AF65-F5344CB8AC3E}">
        <p14:creationId xmlns:p14="http://schemas.microsoft.com/office/powerpoint/2010/main" val="22298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1972" y="69518"/>
            <a:ext cx="4355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носа - пятачок,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хвостика - крючок,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спине растет щетинка.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же это?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Это…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1690"/>
            <a:ext cx="49781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носа – пятачок,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хвостика – крючок,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Толстенькое брюшко,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Маленькие ушки,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Розовая спинка,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наша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96951"/>
            <a:ext cx="5020905" cy="3765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6165304"/>
            <a:ext cx="1771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(свинка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639" y="1166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иду, когда хочу,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стою, когда хочу,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''иа-иа'' кричу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копытцами стучу</a:t>
            </a:r>
            <a:r>
              <a:rPr lang="ru-RU" sz="3200" dirty="0"/>
              <a:t>.</a:t>
            </a:r>
          </a:p>
          <a:p>
            <a:endParaRPr lang="ru-RU" sz="3200" dirty="0"/>
          </a:p>
          <a:p>
            <a:r>
              <a:rPr lang="ru-RU" sz="32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92896"/>
            <a:ext cx="5372543" cy="4027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6093149"/>
            <a:ext cx="1702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(Ослик)</a:t>
            </a:r>
          </a:p>
        </p:txBody>
      </p:sp>
    </p:spTree>
    <p:extLst>
      <p:ext uri="{BB962C8B-B14F-4D97-AF65-F5344CB8AC3E}">
        <p14:creationId xmlns:p14="http://schemas.microsoft.com/office/powerpoint/2010/main" val="329075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5157855" cy="386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63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Шубу дважды в год снимает.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под шубою гуляет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…..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265858"/>
            <a:ext cx="374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прядёт, не ткёт,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людей одевает.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122552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Овца</a:t>
            </a:r>
          </a:p>
        </p:txBody>
      </p:sp>
    </p:spTree>
    <p:extLst>
      <p:ext uri="{BB962C8B-B14F-4D97-AF65-F5344CB8AC3E}">
        <p14:creationId xmlns:p14="http://schemas.microsoft.com/office/powerpoint/2010/main" val="29842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8" t="9415" b="7640"/>
          <a:stretch/>
        </p:blipFill>
        <p:spPr>
          <a:xfrm>
            <a:off x="3275856" y="2266648"/>
            <a:ext cx="5515559" cy="4142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82019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Вьётся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грива на ветру,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препятствия беру.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Любит всадник мой меня,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Быстроногого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221" y="6052344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(коня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614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86058"/>
            <a:ext cx="4266557" cy="3455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7504" y="155187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ПРЫГАЕТ ПОКРУЧАМ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БЛЕЕТ ГОЛОСОМ СКРИПУЧИМ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ОНА И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МОЛОДАЯ, И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СОВСЕМ СЕДАЯ.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НАПИТЬСЯ ЕЙ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ВОДЫ, НЕ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СМОЧИВШИ БОРОДЫ.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175053"/>
            <a:ext cx="1391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(КОЗА)</a:t>
            </a:r>
          </a:p>
        </p:txBody>
      </p:sp>
    </p:spTree>
    <p:extLst>
      <p:ext uri="{BB962C8B-B14F-4D97-AF65-F5344CB8AC3E}">
        <p14:creationId xmlns:p14="http://schemas.microsoft.com/office/powerpoint/2010/main" val="37358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316</TotalTime>
  <Words>232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Загадки о домашних животных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домашних животных средняя  группа</dc:title>
  <dc:creator>Домкина Галина Романовна</dc:creator>
  <cp:lastModifiedBy>Домкина Галина Романовна</cp:lastModifiedBy>
  <cp:revision>37</cp:revision>
  <dcterms:created xsi:type="dcterms:W3CDTF">2013-09-21T12:57:27Z</dcterms:created>
  <dcterms:modified xsi:type="dcterms:W3CDTF">2013-10-22T11:45:45Z</dcterms:modified>
</cp:coreProperties>
</file>