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9" r:id="rId9"/>
    <p:sldId id="278" r:id="rId10"/>
    <p:sldId id="280" r:id="rId1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6BBBC76-2D70-45FC-901A-54D2A24A5488}">
          <p14:sldIdLst>
            <p14:sldId id="256"/>
            <p14:sldId id="257"/>
            <p14:sldId id="259"/>
            <p14:sldId id="261"/>
            <p14:sldId id="263"/>
            <p14:sldId id="264"/>
            <p14:sldId id="265"/>
            <p14:sldId id="269"/>
            <p14:sldId id="278"/>
            <p14:sldId id="280"/>
          </p14:sldIdLst>
        </p14:section>
        <p14:section name="Раздел без заголовка" id="{C9587A95-B297-4914-A4E0-A1092C378EE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3AE8EA0-F4B2-4833-9025-54B07EB31B77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7D2FFD1-0009-42C6-B5B3-85B16CB0683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8EA0-F4B2-4833-9025-54B07EB31B77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FFD1-0009-42C6-B5B3-85B16CB0683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8EA0-F4B2-4833-9025-54B07EB31B77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FFD1-0009-42C6-B5B3-85B16CB0683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8EA0-F4B2-4833-9025-54B07EB31B77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FFD1-0009-42C6-B5B3-85B16CB0683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3AE8EA0-F4B2-4833-9025-54B07EB31B77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7D2FFD1-0009-42C6-B5B3-85B16CB0683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8EA0-F4B2-4833-9025-54B07EB31B77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FFD1-0009-42C6-B5B3-85B16CB0683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8EA0-F4B2-4833-9025-54B07EB31B77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FFD1-0009-42C6-B5B3-85B16CB0683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8EA0-F4B2-4833-9025-54B07EB31B77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FFD1-0009-42C6-B5B3-85B16CB0683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8EA0-F4B2-4833-9025-54B07EB31B77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FFD1-0009-42C6-B5B3-85B16CB0683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8EA0-F4B2-4833-9025-54B07EB31B77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FFD1-0009-42C6-B5B3-85B16CB0683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8EA0-F4B2-4833-9025-54B07EB31B77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FFD1-0009-42C6-B5B3-85B16CB0683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AE8EA0-F4B2-4833-9025-54B07EB31B77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D2FFD1-0009-42C6-B5B3-85B16CB0683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6858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 о </a:t>
            </a:r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диких </a:t>
            </a:r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</a:t>
            </a:r>
            <a:r>
              <a:rPr lang="ru-RU" sz="6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900" b="1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419872" y="5445224"/>
            <a:ext cx="5273824" cy="1008112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 Домкина Галия Равильевна</a:t>
            </a:r>
          </a:p>
          <a:p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 ГБДОУ № 95 Фрунзенского района</a:t>
            </a:r>
          </a:p>
          <a:p>
            <a:endParaRPr lang="ru-RU" sz="1800" dirty="0"/>
          </a:p>
        </p:txBody>
      </p:sp>
      <p:pic>
        <p:nvPicPr>
          <p:cNvPr id="1026" name="Picture 2" descr="C:\Users\Галина\AppData\Local\Microsoft\Windows\Temporary Internet Files\Content.IE5\BMKY5PIF\MM900365149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46" y="2115416"/>
            <a:ext cx="2065188" cy="1697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Галина\AppData\Local\Microsoft\Windows\Temporary Internet Files\Content.IE5\BMKY5PIF\MM900356638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952641"/>
            <a:ext cx="1823244" cy="200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Галина\AppData\Local\Microsoft\Windows\Temporary Internet Files\Content.IE5\4IC791UZ\MC90033236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747" y="2235032"/>
            <a:ext cx="2088232" cy="1457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Галина\AppData\Local\Microsoft\Windows\Temporary Internet Files\Content.IE5\R5PRG89V\MC90035616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77072"/>
            <a:ext cx="2232621" cy="129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Галина\AppData\Local\Microsoft\Windows\Temporary Internet Files\Content.IE5\BMKY5PIF\MC90022908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357955"/>
            <a:ext cx="2239547" cy="148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34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9612560" y="5445125"/>
            <a:ext cx="360040" cy="10080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56703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большая кошка он 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Грациозен и умён. 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не любит разных игр 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Полосатый грозный...</a:t>
            </a:r>
          </a:p>
          <a:p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51"/>
          <a:stretch/>
        </p:blipFill>
        <p:spPr>
          <a:xfrm>
            <a:off x="3467084" y="2276872"/>
            <a:ext cx="5517740" cy="4422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467544" y="6021288"/>
            <a:ext cx="13099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(тигр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3367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9612560" y="5445125"/>
            <a:ext cx="360040" cy="10080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  <p:pic>
        <p:nvPicPr>
          <p:cNvPr id="1026" name="Picture 2" descr="C:\Users\Галина\Desktop\Новая папка\x_e26ee87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183" y="2780928"/>
            <a:ext cx="4734018" cy="37872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247725"/>
            <a:ext cx="61206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время по лесу он рыщет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кустах кого-то ищет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кустов зубами щелк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скажите это - …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79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9612560" y="5445125"/>
            <a:ext cx="360040" cy="10080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44164"/>
            <a:ext cx="63184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Лесная рыжая плутовка –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Известна всем её сноровка.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ней аккуратней, не зевай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 дверь в курятник запирай!</a:t>
            </a:r>
          </a:p>
          <a:p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425" y="2277294"/>
            <a:ext cx="5669873" cy="43744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971601" y="6035625"/>
            <a:ext cx="158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(Лиса) </a:t>
            </a:r>
          </a:p>
        </p:txBody>
      </p:sp>
    </p:spTree>
    <p:extLst>
      <p:ext uri="{BB962C8B-B14F-4D97-AF65-F5344CB8AC3E}">
        <p14:creationId xmlns:p14="http://schemas.microsoft.com/office/powerpoint/2010/main" val="403119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9612560" y="5445125"/>
            <a:ext cx="360040" cy="10080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32"/>
            <a:ext cx="676875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Угадайте-ка, ребята,</a:t>
            </a:r>
          </a:p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коричневый, лохматый.</a:t>
            </a:r>
          </a:p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Он,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построив теплый дом, </a:t>
            </a:r>
          </a:p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Спит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всю зиму в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доме том? </a:t>
            </a:r>
          </a:p>
          <a:p>
            <a:endParaRPr lang="ru-RU" dirty="0"/>
          </a:p>
          <a:p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108773"/>
            <a:ext cx="4758184" cy="45856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67544" y="6008906"/>
            <a:ext cx="20488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(Медведь)</a:t>
            </a:r>
          </a:p>
        </p:txBody>
      </p:sp>
    </p:spTree>
    <p:extLst>
      <p:ext uri="{BB962C8B-B14F-4D97-AF65-F5344CB8AC3E}">
        <p14:creationId xmlns:p14="http://schemas.microsoft.com/office/powerpoint/2010/main" val="105078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9612560" y="5445125"/>
            <a:ext cx="360040" cy="10080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88640"/>
            <a:ext cx="61024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Зверь ушастый, летом серый,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 зимою снежно-белый.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 его не испугался,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Целый час на ним гонялся.</a:t>
            </a:r>
          </a:p>
          <a:p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220" y="2209926"/>
            <a:ext cx="4838386" cy="43950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395536" y="6020209"/>
            <a:ext cx="13388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(Заяц)</a:t>
            </a:r>
          </a:p>
        </p:txBody>
      </p:sp>
    </p:spTree>
    <p:extLst>
      <p:ext uri="{BB962C8B-B14F-4D97-AF65-F5344CB8AC3E}">
        <p14:creationId xmlns:p14="http://schemas.microsoft.com/office/powerpoint/2010/main" val="63900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9612560" y="5445125"/>
            <a:ext cx="360040" cy="10080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32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Комочек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пуха,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Длинное ухо.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Прыгает ловко,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Любит морковку.</a:t>
            </a:r>
          </a:p>
          <a:p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192110"/>
            <a:ext cx="5856923" cy="43926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323528" y="6079457"/>
            <a:ext cx="13388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(Заяц)</a:t>
            </a:r>
          </a:p>
        </p:txBody>
      </p:sp>
    </p:spTree>
    <p:extLst>
      <p:ext uri="{BB962C8B-B14F-4D97-AF65-F5344CB8AC3E}">
        <p14:creationId xmlns:p14="http://schemas.microsoft.com/office/powerpoint/2010/main" val="211052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9612560" y="5445125"/>
            <a:ext cx="360040" cy="10080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61744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чаще ходит зверь рогатый,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 зовут его «сохатый».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 давно уж повелось.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тёмной чаще бродит –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424" y="2490871"/>
            <a:ext cx="5724525" cy="4286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395536" y="6021288"/>
            <a:ext cx="13574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(Лось)</a:t>
            </a:r>
          </a:p>
        </p:txBody>
      </p:sp>
    </p:spTree>
    <p:extLst>
      <p:ext uri="{BB962C8B-B14F-4D97-AF65-F5344CB8AC3E}">
        <p14:creationId xmlns:p14="http://schemas.microsoft.com/office/powerpoint/2010/main" val="314773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9612560" y="5445125"/>
            <a:ext cx="360040" cy="10080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88640"/>
            <a:ext cx="79928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суку таится кошка,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 она совсем не крошка,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нельзя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сказать </a:t>
            </a:r>
            <a:r>
              <a:rPr lang="ru-RU" sz="32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ей</a:t>
            </a: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:"Брысь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!, </a:t>
            </a:r>
          </a:p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потому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… !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857" y="2250743"/>
            <a:ext cx="6456336" cy="43759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323528" y="6093296"/>
            <a:ext cx="15071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(рысь)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9278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9612560" y="5445125"/>
            <a:ext cx="360040" cy="10080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58901"/>
            <a:ext cx="39604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ветки на ветку,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Быстрый, как мяч,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Скачет по лесу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Рыжий циркач.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на лету он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Шишку сорвал,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Прыгнул на ствол</a:t>
            </a: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дупло убежал.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993" y="2780928"/>
            <a:ext cx="5256584" cy="39424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323528" y="5949280"/>
            <a:ext cx="15778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(Белка)</a:t>
            </a:r>
          </a:p>
        </p:txBody>
      </p:sp>
    </p:spTree>
    <p:extLst>
      <p:ext uri="{BB962C8B-B14F-4D97-AF65-F5344CB8AC3E}">
        <p14:creationId xmlns:p14="http://schemas.microsoft.com/office/powerpoint/2010/main" val="133367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28">
      <a:dk1>
        <a:srgbClr val="FFFFFF"/>
      </a:dk1>
      <a:lt1>
        <a:srgbClr val="FDF0C9"/>
      </a:lt1>
      <a:dk2>
        <a:srgbClr val="FFCCFF"/>
      </a:dk2>
      <a:lt2>
        <a:srgbClr val="DDE9EC"/>
      </a:lt2>
      <a:accent1>
        <a:srgbClr val="FFF0C1"/>
      </a:accent1>
      <a:accent2>
        <a:srgbClr val="EBF0F5"/>
      </a:accent2>
      <a:accent3>
        <a:srgbClr val="F6F7E4"/>
      </a:accent3>
      <a:accent4>
        <a:srgbClr val="FADA7A"/>
      </a:accent4>
      <a:accent5>
        <a:srgbClr val="F0E6E2"/>
      </a:accent5>
      <a:accent6>
        <a:srgbClr val="FADA7A"/>
      </a:accent6>
      <a:hlink>
        <a:srgbClr val="EFE9F4"/>
      </a:hlink>
      <a:folHlink>
        <a:srgbClr val="EFE9F4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197</TotalTime>
  <Words>247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Начальная</vt:lpstr>
      <vt:lpstr>Загадки о диких животных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 о диких животных средняя  группа</dc:title>
  <dc:creator>Домкина Галина Романовна</dc:creator>
  <cp:lastModifiedBy>Домкина Галина Романовна</cp:lastModifiedBy>
  <cp:revision>22</cp:revision>
  <dcterms:created xsi:type="dcterms:W3CDTF">2013-09-22T19:52:04Z</dcterms:created>
  <dcterms:modified xsi:type="dcterms:W3CDTF">2013-10-22T11:58:02Z</dcterms:modified>
</cp:coreProperties>
</file>