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57;&#1086;&#1083;&#1085;&#1077;&#1095;&#1085;&#1072;&#1103;_&#1089;&#1080;&#1089;&#1090;&#1077;&#1084;&#1072;" TargetMode="External"/><Relationship Id="rId2" Type="http://schemas.openxmlformats.org/officeDocument/2006/relationships/hyperlink" Target="http://internetua.com/fotoblog--udivitelnie-snimki-mars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constitutionalist.com/tag/space/" TargetMode="External"/><Relationship Id="rId4" Type="http://schemas.openxmlformats.org/officeDocument/2006/relationships/hyperlink" Target="http://www.epochtimes.ru/content/view/15333/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ina\Desktop\Солнечная система\the-uni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17381"/>
            <a:ext cx="9324529" cy="687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система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5" y="5013176"/>
            <a:ext cx="8873009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Горячева Дина Александровна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МДОУ ДСКВ №4 «Березка»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п.Северный</a:t>
            </a:r>
            <a:r>
              <a:rPr lang="ru-RU" dirty="0" smtClean="0">
                <a:solidFill>
                  <a:srgbClr val="FFFF00"/>
                </a:solidFill>
              </a:rPr>
              <a:t> Талдомского р-на Московской обл.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AutoShape 2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i.space.com/images/i/5922/wS2/PIA10969-1920.jpg?129252795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3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ina\Desktop\Солнечная система\Oblik_Luni_formirovali_kometi_a_ne_asteroid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3557"/>
            <a:ext cx="7632848" cy="61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Луне нет воздуха и воды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2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na\Desktop\Солнечная система\4575221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3" y="0"/>
            <a:ext cx="2897979" cy="6858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Марс – красная планета, также похожа на Землю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ina\Desktop\Солнечная система\mars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Марсе есть воздух, но дышать им нельзя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84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ina\Desktop\Солнечная система\Mars-i-mjeseci-Phobos-i-Deim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Вокруг Марса кружатся две луны –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Фобос и </a:t>
            </a:r>
            <a:r>
              <a:rPr lang="ru-RU" sz="3200" dirty="0" err="1" smtClean="0">
                <a:solidFill>
                  <a:schemeClr val="bg1"/>
                </a:solidFill>
              </a:rPr>
              <a:t>Деймос</a:t>
            </a:r>
            <a:r>
              <a:rPr lang="ru-RU" sz="3200" dirty="0" smtClean="0">
                <a:solidFill>
                  <a:schemeClr val="bg1"/>
                </a:solidFill>
              </a:rPr>
              <a:t> («Страх» и «Ужас»)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29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na\Desktop\Солнечная система\jupit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304" cy="688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146"/>
            <a:ext cx="2386608" cy="685785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Юпитер – самая большая планета в Солнечной системе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7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na\Desktop\Солнечная система\Юпитер-и-земля-в-сравн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74" y="7284"/>
            <a:ext cx="7982826" cy="68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 по сравнению с Землей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5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na\Desktop\Солнечная система\636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Сатурн – планета с кольцами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2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na\Desktop\Солнечная система\0004-004-Voda-v-Zem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75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na\Desktop\Солнечная система\uranus_3d_space_screensaver-1595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Уран – ледяной гигант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2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Солнечная система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Нептун – самая ветреная планета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0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Планеты вращаются вокруг Солнца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solar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650"/>
            <a:ext cx="9144001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3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ina\Desktop\Солнечная система\71433_(www.Gde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320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98557"/>
            <a:ext cx="88569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система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48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и фотографии: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http://internetua.com/fotoblog--</a:t>
            </a:r>
            <a:r>
              <a:rPr lang="en-US" dirty="0" smtClean="0">
                <a:hlinkClick r:id="rId2"/>
              </a:rPr>
              <a:t>udivitelnie-snimki-marsa</a:t>
            </a:r>
            <a:endParaRPr lang="ru-RU" dirty="0" smtClean="0"/>
          </a:p>
          <a:p>
            <a:r>
              <a:rPr lang="en-US" dirty="0">
                <a:hlinkClick r:id="rId3"/>
              </a:rPr>
              <a:t>http://ru.wikipedia.org/wiki/</a:t>
            </a:r>
            <a:r>
              <a:rPr lang="ru-RU" dirty="0" err="1" smtClean="0">
                <a:hlinkClick r:id="rId3"/>
              </a:rPr>
              <a:t>Солнечная_система</a:t>
            </a:r>
            <a:endParaRPr lang="ru-RU" dirty="0" smtClean="0"/>
          </a:p>
          <a:p>
            <a:r>
              <a:rPr lang="en-US" dirty="0">
                <a:hlinkClick r:id="rId4"/>
              </a:rPr>
              <a:t>http://www.epochtimes.ru/content/view/15333/5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http://commonconstitutionalist.com/tag/space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78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Солнце</a:t>
            </a:r>
            <a:r>
              <a:rPr lang="ru-RU" sz="4000" i="1" dirty="0" smtClean="0">
                <a:solidFill>
                  <a:schemeClr val="bg1"/>
                </a:solidFill>
              </a:rPr>
              <a:t> – </a:t>
            </a:r>
            <a:r>
              <a:rPr lang="ru-RU" sz="4000" dirty="0" smtClean="0">
                <a:solidFill>
                  <a:schemeClr val="bg1"/>
                </a:solidFill>
              </a:rPr>
              <a:t>звезда Солнечной системы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eit_20011020_0119_304-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112568" cy="51125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7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esktop\Солнечная система\442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62507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Меркурий – самая близкая к Солнцу планета и самая быстрая из них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2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На Меркурии нет воздуха, а поверхность усеяна кратерами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Dina\Desktop\Солнечная система\208698main_merc_horiz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89" y="1600200"/>
            <a:ext cx="5018191" cy="5057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na\Desktop\Солнечная система\03a0e_bi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836712"/>
            <a:ext cx="8460432" cy="63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4" y="11266"/>
            <a:ext cx="9124675" cy="1617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Венера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эту планету называют сестрой Земли, но жить на ней нельзя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na\Desktop\Солнечная система\0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9944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Воздух Венеры непригоден для дыхания, а поверхность покрыта вулканами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\Desktop\Солнечная система\Earth_from_Space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47" y="1844824"/>
            <a:ext cx="3250704" cy="35283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Земля – планета, на которой мы живем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na\Desktop\Солнечная система\oboik.ru_435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4149080"/>
            <a:ext cx="5508104" cy="270633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Луна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вращается вокруг Земли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13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170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Солнечная система</vt:lpstr>
      <vt:lpstr>Планеты вращаются вокруг Солнца</vt:lpstr>
      <vt:lpstr>Солнце – звезда Солнечной системы</vt:lpstr>
      <vt:lpstr>Меркурий – самая близкая к Солнцу планета и самая быстрая из них  </vt:lpstr>
      <vt:lpstr>На Меркурии нет воздуха, а поверхность усеяна кратерами</vt:lpstr>
      <vt:lpstr>Венера – эту планету называют сестрой Земли, но жить на ней нельзя </vt:lpstr>
      <vt:lpstr>Воздух Венеры непригоден для дыхания, а поверхность покрыта вулканами </vt:lpstr>
      <vt:lpstr>Земля – планета, на которой мы живем</vt:lpstr>
      <vt:lpstr>Луна вращается вокруг Земли</vt:lpstr>
      <vt:lpstr>На Луне нет воздуха и воды</vt:lpstr>
      <vt:lpstr>Марс – красная планета, также похожа на Землю</vt:lpstr>
      <vt:lpstr>На Марсе есть воздух, но дышать им нельзя</vt:lpstr>
      <vt:lpstr>Вокруг Марса кружатся две луны –  Фобос и Деймос («Страх» и «Ужас»)</vt:lpstr>
      <vt:lpstr>Юпитер – самая большая планета в Солнечной системе</vt:lpstr>
      <vt:lpstr>Юпитер по сравнению с Землей</vt:lpstr>
      <vt:lpstr>Сатурн – планета с кольцами </vt:lpstr>
      <vt:lpstr>Кольца Сатурна – это частички льда, камни и пыль</vt:lpstr>
      <vt:lpstr>Уран – ледяной гигант</vt:lpstr>
      <vt:lpstr>Нептун – самая ветреная планета</vt:lpstr>
      <vt:lpstr>Солнечная система</vt:lpstr>
      <vt:lpstr>Литература и фотографии: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Dina</dc:creator>
  <cp:lastModifiedBy>Dina</cp:lastModifiedBy>
  <cp:revision>19</cp:revision>
  <dcterms:created xsi:type="dcterms:W3CDTF">2013-10-22T05:46:00Z</dcterms:created>
  <dcterms:modified xsi:type="dcterms:W3CDTF">2013-10-22T14:56:24Z</dcterms:modified>
</cp:coreProperties>
</file>