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  <p:sldMasterId id="2147483806" r:id="rId2"/>
    <p:sldMasterId id="2147483917" r:id="rId3"/>
  </p:sldMasterIdLst>
  <p:sldIdLst>
    <p:sldId id="256" r:id="rId4"/>
    <p:sldId id="257" r:id="rId5"/>
    <p:sldId id="262" r:id="rId6"/>
    <p:sldId id="258" r:id="rId7"/>
    <p:sldId id="259" r:id="rId8"/>
    <p:sldId id="260" r:id="rId9"/>
    <p:sldId id="261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2567" y="2130426"/>
            <a:ext cx="64008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2567" y="3886200"/>
            <a:ext cx="54864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5763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577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918700" y="274639"/>
            <a:ext cx="2108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91985" y="274639"/>
            <a:ext cx="6123516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4128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033" y="136526"/>
            <a:ext cx="11821584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8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7484" y="2130426"/>
            <a:ext cx="9751483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7484" y="3886200"/>
            <a:ext cx="9751483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6148C-EA2D-459F-BFC3-19C70142053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499659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9D025-D90D-4BFE-9D8D-25135F5C8F0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733899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E9042-647D-4C3C-81A9-0900368DFDC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430311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7484" y="1600201"/>
            <a:ext cx="53826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3367" y="1600201"/>
            <a:ext cx="53826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DB430-7DAD-4F65-BD86-8B074D6EA37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6894447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BF391-A6DE-4B69-A444-FC299A04627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0886818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8A790-A09E-4388-8CFA-5969049E5FA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0214213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B51FF-45E5-4C1F-A159-CC5F176E264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489764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DC79F-553E-435F-BD6C-C181B55AD6E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980268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4541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F9AB7-27B1-41B3-B6E0-C11BF396808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023682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BBD3C-218A-4FDB-AFB4-56C18B15FB7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6432308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4967" y="274639"/>
            <a:ext cx="27410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7484" y="274639"/>
            <a:ext cx="802428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C8B9C-58F9-4362-BEB2-5F38664A36F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9624710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68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9297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528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0989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96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131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55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60641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59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6829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49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4082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680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757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68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85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8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91984" y="1600201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909985" y="1600201"/>
            <a:ext cx="4116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525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2701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2129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438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775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227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3604684" y="274638"/>
            <a:ext cx="84222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3591985" y="1600201"/>
            <a:ext cx="843491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1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82033" y="136526"/>
            <a:ext cx="11821584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607485" y="274638"/>
            <a:ext cx="10968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607485" y="1600201"/>
            <a:ext cx="1096856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4DFAD8-4685-4104-8B74-7AC3BD49928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4511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BCE05-BBD7-4DCD-84F4-041C3509F815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C4856E-3CF6-44C8-AC7B-D7DB7FB41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37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3354" y="363556"/>
            <a:ext cx="9033641" cy="2379641"/>
          </a:xfrm>
        </p:spPr>
        <p:txBody>
          <a:bodyPr>
            <a:normAutofit fontScale="90000"/>
          </a:bodyPr>
          <a:lstStyle/>
          <a:p>
            <a:pPr algn="ctr" defTabSz="434975">
              <a:tabLst>
                <a:tab pos="4840288" algn="l"/>
                <a:tab pos="5565775" algn="l"/>
              </a:tabLst>
            </a:pP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МБОУ НШ «Прогимназия»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Традиционные </a:t>
            </a:r>
            <a:r>
              <a:rPr lang="ru-RU" sz="4400" dirty="0" smtClean="0"/>
              <a:t>формы взаимодействия семьи и</a:t>
            </a:r>
            <a:br>
              <a:rPr lang="ru-RU" sz="4400" dirty="0" smtClean="0"/>
            </a:br>
            <a:r>
              <a:rPr lang="ru-RU" sz="4400" dirty="0" smtClean="0"/>
              <a:t>ДОУ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6707" y="4003537"/>
            <a:ext cx="7766936" cy="109689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730" y="2666079"/>
            <a:ext cx="5784190" cy="325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394138"/>
            <a:ext cx="4184035" cy="5647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и семья - два важных института социализации детей. У педагогов и родителей есть единые задачи: сделать все, чтобы дети росли счастливыми, активными, здоровыми, жизнелюбивыми, общительными, чтобы они стали гармонически развитыми личностями.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262" y="394138"/>
            <a:ext cx="3620971" cy="4327854"/>
          </a:xfrm>
        </p:spPr>
      </p:pic>
    </p:spTree>
    <p:extLst>
      <p:ext uri="{BB962C8B-B14F-4D97-AF65-F5344CB8AC3E}">
        <p14:creationId xmlns:p14="http://schemas.microsoft.com/office/powerpoint/2010/main" val="3792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задачи, стоящие перед ДОУ в работе с родителями: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Изучение семей детей</a:t>
            </a:r>
          </a:p>
          <a:p>
            <a:r>
              <a:rPr lang="ru-RU" sz="3200" dirty="0" smtClean="0"/>
              <a:t>Привлечение родителей к активному участию в деятельности ДОУ</a:t>
            </a:r>
          </a:p>
          <a:p>
            <a:r>
              <a:rPr lang="ru-RU" sz="3200" dirty="0" smtClean="0"/>
              <a:t>Изучение семейного опыта воспитания и обучения детей</a:t>
            </a:r>
          </a:p>
          <a:p>
            <a:r>
              <a:rPr lang="ru-RU" sz="3200" dirty="0" smtClean="0"/>
              <a:t>Просвещение родителей в области педагогики и детской психологии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9458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916" y="378372"/>
            <a:ext cx="8008883" cy="1341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3038"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Традиционные формы взаимодействия семьи и ДОУ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553" y="3166661"/>
            <a:ext cx="3294993" cy="649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Коллективные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70788" y="4127259"/>
            <a:ext cx="3823138" cy="649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Индивидуальные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10046" y="4901627"/>
            <a:ext cx="3823139" cy="1168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Наглядно - информационные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777562" y="1813689"/>
            <a:ext cx="1200149" cy="11972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160617" y="1959231"/>
            <a:ext cx="307428" cy="18566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386017" y="1959231"/>
            <a:ext cx="1481959" cy="26003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43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формы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Родительские собрания (групповые и общие)</a:t>
            </a:r>
          </a:p>
          <a:p>
            <a:r>
              <a:rPr lang="ru-RU" sz="3200" dirty="0" smtClean="0"/>
              <a:t>Конференции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6119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Индивидуальные формы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Беседы</a:t>
            </a:r>
          </a:p>
          <a:p>
            <a:r>
              <a:rPr lang="ru-RU" sz="3200" dirty="0" smtClean="0"/>
              <a:t>Консультации (индивидуальные или подгрупповые)</a:t>
            </a:r>
          </a:p>
          <a:p>
            <a:r>
              <a:rPr lang="ru-RU" sz="3200" dirty="0" smtClean="0"/>
              <a:t>Посещение семьи </a:t>
            </a:r>
          </a:p>
          <a:p>
            <a:r>
              <a:rPr lang="ru-RU" sz="3200" dirty="0" smtClean="0"/>
              <a:t>Индивидуальные поручения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4773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Наглядно – информационные формы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70234"/>
            <a:ext cx="8596668" cy="3771128"/>
          </a:xfrm>
        </p:spPr>
        <p:txBody>
          <a:bodyPr>
            <a:normAutofit lnSpcReduction="10000"/>
          </a:bodyPr>
          <a:lstStyle/>
          <a:p>
            <a:endParaRPr lang="ru-RU" sz="2800" dirty="0" smtClean="0"/>
          </a:p>
          <a:p>
            <a:r>
              <a:rPr lang="ru-RU" sz="3200" dirty="0" smtClean="0"/>
              <a:t>Уголок для родителей</a:t>
            </a:r>
          </a:p>
          <a:p>
            <a:r>
              <a:rPr lang="ru-RU" sz="3200" dirty="0" smtClean="0"/>
              <a:t>Папки передвижки</a:t>
            </a:r>
          </a:p>
          <a:p>
            <a:r>
              <a:rPr lang="ru-RU" sz="3200" dirty="0" smtClean="0"/>
              <a:t>Оформление тематических стендов и выставок</a:t>
            </a:r>
          </a:p>
          <a:p>
            <a:r>
              <a:rPr lang="ru-RU" sz="3200" dirty="0" smtClean="0"/>
              <a:t>Работы детей на стенде (рисунки, лепка, аппликация)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104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3041"/>
            <a:ext cx="8596668" cy="4708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С</a:t>
            </a:r>
            <a:r>
              <a:rPr lang="ru-RU" sz="3200" dirty="0" smtClean="0"/>
              <a:t>одержание </a:t>
            </a:r>
            <a:r>
              <a:rPr lang="ru-RU" sz="3200" dirty="0"/>
              <a:t>и формы работы с семьей в ДОУ отличаются </a:t>
            </a:r>
            <a:r>
              <a:rPr lang="ru-RU" sz="3200" dirty="0" smtClean="0"/>
              <a:t>разнообразием. Они не имеют единого </a:t>
            </a:r>
            <a:r>
              <a:rPr lang="ru-RU" sz="3200" dirty="0"/>
              <a:t>стандарта.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 </a:t>
            </a:r>
            <a:r>
              <a:rPr lang="ru-RU" sz="3200" dirty="0"/>
              <a:t>результате целенаправленной работы с </a:t>
            </a:r>
            <a:r>
              <a:rPr lang="ru-RU" sz="3200" dirty="0" smtClean="0"/>
              <a:t>семьями - позиция родителей, </a:t>
            </a:r>
            <a:r>
              <a:rPr lang="ru-RU" sz="3200" dirty="0"/>
              <a:t>как воспитателей своего </a:t>
            </a:r>
            <a:r>
              <a:rPr lang="ru-RU" sz="3200" dirty="0" smtClean="0"/>
              <a:t>ребенка, </a:t>
            </a:r>
            <a:r>
              <a:rPr lang="ru-RU" sz="3200" dirty="0"/>
              <a:t>становится более гибкой и осознанной в выборе методов и приемов взаимодействия с детьми в домашних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6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Презентация подготовлена:</a:t>
            </a:r>
          </a:p>
          <a:p>
            <a:pPr marL="0" indent="0">
              <a:buNone/>
            </a:pPr>
            <a:r>
              <a:rPr lang="ru-RU" sz="2400" dirty="0" err="1" smtClean="0"/>
              <a:t>Вятчинина</a:t>
            </a:r>
            <a:r>
              <a:rPr lang="ru-RU" sz="2400" dirty="0" smtClean="0"/>
              <a:t> Е.В., Гладкова Т.Н., </a:t>
            </a:r>
            <a:r>
              <a:rPr lang="ru-RU" sz="2400" dirty="0" err="1" smtClean="0"/>
              <a:t>Тукенова</a:t>
            </a:r>
            <a:r>
              <a:rPr lang="ru-RU" sz="2400" dirty="0" smtClean="0"/>
              <a:t> Э.Р., воспитатели МБОУ НШ </a:t>
            </a:r>
            <a:r>
              <a:rPr lang="ru-RU" sz="2400" smtClean="0"/>
              <a:t>«Прогимназия»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22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01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рань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40</Template>
  <TotalTime>141</TotalTime>
  <Words>217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01</vt:lpstr>
      <vt:lpstr>1_Default Design</vt:lpstr>
      <vt:lpstr>Грань</vt:lpstr>
      <vt:lpstr>МБОУ НШ «Прогимназия» Традиционные формы взаимодействия семьи и ДОУ</vt:lpstr>
      <vt:lpstr>  </vt:lpstr>
      <vt:lpstr>Основные задачи, стоящие перед ДОУ в работе с родителями:</vt:lpstr>
      <vt:lpstr>Презентация PowerPoint</vt:lpstr>
      <vt:lpstr>Коллективные формы</vt:lpstr>
      <vt:lpstr>Индивидуальные формы</vt:lpstr>
      <vt:lpstr>Наглядно – информационные формы</vt:lpstr>
      <vt:lpstr>Вывод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Традиционные формы взаимодействия семьи и ДОУ</dc:title>
  <dc:creator>Бля</dc:creator>
  <cp:lastModifiedBy>User</cp:lastModifiedBy>
  <cp:revision>12</cp:revision>
  <dcterms:created xsi:type="dcterms:W3CDTF">2015-03-24T14:27:05Z</dcterms:created>
  <dcterms:modified xsi:type="dcterms:W3CDTF">2015-03-25T09:11:17Z</dcterms:modified>
</cp:coreProperties>
</file>