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FCFE1-A3DF-462D-AB92-7D1FD7F577DB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01B5-DBC2-4FE3-99ED-999BF50279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601B5-DBC2-4FE3-99ED-999BF50279B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8884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chemeClr val="bg2"/>
                </a:solidFill>
              </a:rPr>
              <a:t>Великая отечественная война</a:t>
            </a:r>
            <a:r>
              <a:rPr lang="ru-RU" sz="4000" dirty="0" smtClean="0">
                <a:solidFill>
                  <a:schemeClr val="bg2"/>
                </a:solidFill>
              </a:rPr>
              <a:t/>
            </a:r>
            <a:br>
              <a:rPr lang="ru-RU" sz="4000" dirty="0" smtClean="0">
                <a:solidFill>
                  <a:schemeClr val="bg2"/>
                </a:solidFill>
              </a:rPr>
            </a:br>
            <a:r>
              <a:rPr lang="ru-RU" sz="4000" dirty="0" smtClean="0">
                <a:solidFill>
                  <a:schemeClr val="bg2"/>
                </a:solidFill>
              </a:rPr>
              <a:t>Города - </a:t>
            </a:r>
            <a:r>
              <a:rPr lang="ru-RU" sz="4000" dirty="0" err="1" smtClean="0">
                <a:solidFill>
                  <a:schemeClr val="bg2"/>
                </a:solidFill>
              </a:rPr>
              <a:t>ГЕрои</a:t>
            </a:r>
            <a:endParaRPr lang="ru-RU" sz="4000" dirty="0">
              <a:solidFill>
                <a:schemeClr val="bg2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5013176"/>
            <a:ext cx="8458200" cy="9144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bg2"/>
                </a:solidFill>
              </a:rPr>
              <a:t>Выполнили: Гоголева О.Н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  <a:endParaRPr lang="ru-R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bg2"/>
                </a:solidFill>
              </a:rPr>
              <a:t>Обелиск «Городу-Герою Москве»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fontAlgn="t"/>
            <a:r>
              <a:rPr lang="ru-RU" dirty="0" smtClean="0">
                <a:solidFill>
                  <a:schemeClr val="bg2"/>
                </a:solidFill>
              </a:rPr>
              <a:t>Вся родина встала заслоном,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Нам биться с врагом до конца,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Ведь пояс твоей обороны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Идет через наши сердца!</a:t>
            </a:r>
          </a:p>
          <a:p>
            <a:pPr fontAlgn="t"/>
            <a:r>
              <a:rPr lang="ru-RU" dirty="0" smtClean="0">
                <a:solidFill>
                  <a:schemeClr val="bg2"/>
                </a:solidFill>
              </a:rPr>
              <a:t>Идет через грозные годы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И долю народа всего,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Идет через сердце народа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И вечную славу его!</a:t>
            </a:r>
          </a:p>
          <a:p>
            <a:pPr fontAlgn="t"/>
            <a:r>
              <a:rPr lang="ru-RU" dirty="0" smtClean="0">
                <a:solidFill>
                  <a:schemeClr val="bg2"/>
                </a:solidFill>
              </a:rPr>
              <a:t>Идет через море людское,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Идет через все города…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И все это, братья, такое,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Что враг не возьмет никогда!</a:t>
            </a:r>
          </a:p>
          <a:p>
            <a:pPr fontAlgn="t"/>
            <a:r>
              <a:rPr lang="ru-RU" dirty="0" smtClean="0">
                <a:solidFill>
                  <a:schemeClr val="bg2"/>
                </a:solidFill>
              </a:rPr>
              <a:t>Москва!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До последних патронов,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До дольки последней свинца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Мы в битвах! Твоя оборона</a:t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dirty="0" smtClean="0">
                <a:solidFill>
                  <a:schemeClr val="bg2"/>
                </a:solidFill>
              </a:rPr>
              <a:t>Идет через наши сердца!</a:t>
            </a:r>
          </a:p>
          <a:p>
            <a:endParaRPr lang="ru-RU" dirty="0"/>
          </a:p>
        </p:txBody>
      </p:sp>
      <p:pic>
        <p:nvPicPr>
          <p:cNvPr id="7" name="Содержимое 6" descr="Moscow_the_hero_city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445000" y="609600"/>
            <a:ext cx="3600450" cy="4800600"/>
          </a:xfrm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bg2"/>
                </a:solidFill>
              </a:rPr>
              <a:t>Монумент «Родина-мать зовёт!»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Подвиг защитников Сталинграда известен всему миру. Именно здесь в 1942-1943 годах решалась дальнейшая судьба планеты. Для гитлеровцев этот город имел особое значение не только, как важный военно-политический, экономический и транспортный центр. Они прекрасно понимали, что город, где взошла звезда Сталина, город- символ, носящий его имя, играет ключевую роль в патриотическом сознании советского народа.</a:t>
            </a:r>
          </a:p>
          <a:p>
            <a:endParaRPr lang="ru-RU" dirty="0"/>
          </a:p>
        </p:txBody>
      </p:sp>
      <p:pic>
        <p:nvPicPr>
          <p:cNvPr id="5" name="Picture 7" descr="6130 волгоград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5050" y="1185907"/>
            <a:ext cx="5340350" cy="3647986"/>
          </a:xfrm>
          <a:noFill/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Памятник-мемориал "Корабль"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За стойкость и мужество проявленное при обороне Новороссийска в годы Великой Отечественной войны 1941-1945гг.- 7 мая 1966 года город Новороссийск был награжден орденом Отечественной войны 1-й степени, а 14 сентября 1973 года городу присвоено почетное звание «Город- герой» с вручением ордена Ленина и медали «Золотая звезда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8" name="Содержимое 7" descr="0011-014-Novorossijsk-gorod-gero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06800" y="1362075"/>
            <a:ext cx="5276850" cy="3295650"/>
          </a:xfrm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/>
                </a:solidFill>
              </a:rPr>
              <a:t> С 20 ноября 1941года началась блокада Ленинграда.</a:t>
            </a:r>
          </a:p>
          <a:p>
            <a:pPr>
              <a:defRPr/>
            </a:pPr>
            <a:r>
              <a:rPr lang="ru-RU" dirty="0" smtClean="0">
                <a:solidFill>
                  <a:schemeClr val="bg2"/>
                </a:solidFill>
              </a:rPr>
              <a:t>    Блокада города длилась 900 дней до января 1944года. </a:t>
            </a:r>
          </a:p>
          <a:p>
            <a:pPr>
              <a:defRPr/>
            </a:pPr>
            <a:r>
              <a:rPr lang="ru-RU" dirty="0" smtClean="0">
                <a:solidFill>
                  <a:schemeClr val="bg2"/>
                </a:solidFill>
              </a:rPr>
              <a:t>    За массовый героизм его защитников Ленинграду присвоено звание «Город-герой»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5" name="Picture 5" descr="1233051221_blokад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35437" y="1019175"/>
            <a:ext cx="4219575" cy="3981450"/>
          </a:xfrm>
          <a:noFill/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chemeClr val="bg2"/>
                </a:solidFill>
              </a:rPr>
              <a:t>Памятник защитникам Брестской крепости и Вечный огонь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На всю страну стал известен подвиг пограничников Брестской крепости, которые около месяца сдерживали дивизию противника. За массовый героизм и мужество его защитников Бресту было присвоена высшая степень отличия- звание «Город-герой».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5" name="Содержимое 4" descr="640px-Breszt-Erő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007269"/>
            <a:ext cx="5340350" cy="4005262"/>
          </a:xfrm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bg2"/>
                </a:solidFill>
              </a:rPr>
              <a:t>Сквер Памяти Героев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Смоленское сражение продолжалось два месяца с 10 июля по 10 сентября 1941 года. В результате сражения был сорван гитлеровский план «молниеносной войны». Высшая степень отличия «Город- герой» с вручением ордена Ленина и медали «Золотая Звезда» присвоена городу Смоленску в 1985 году за массовый героизм и мужество его защитников, проявленные в борьбе за свободу и независимость Родины в Великой Отечественной войне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Smolensk_skver_pamyati_geroye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83025" y="1238250"/>
            <a:ext cx="4724400" cy="3543300"/>
          </a:xfrm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Монумент Победы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bg2"/>
                </a:solidFill>
              </a:rPr>
              <a:t>За время трехлетней оккупации в Минске и его окрестностях немцы уничтожили более 400 тысяч человек, а сам город превратился в руины и пепел. Но город не сдался, не покорился врагу, героически боролся против немецких оккупантов.  </a:t>
            </a:r>
          </a:p>
          <a:p>
            <a:pPr>
              <a:defRPr/>
            </a:pPr>
            <a:r>
              <a:rPr lang="ru-RU" dirty="0" smtClean="0">
                <a:solidFill>
                  <a:schemeClr val="bg2"/>
                </a:solidFill>
              </a:rPr>
              <a:t>     В 1974 году в ознаменование заслуг граждан города в борьбе против нацизма Минск получил звание «Город- герой»</a:t>
            </a:r>
          </a:p>
          <a:p>
            <a:endParaRPr lang="ru-RU" dirty="0"/>
          </a:p>
        </p:txBody>
      </p:sp>
      <p:pic>
        <p:nvPicPr>
          <p:cNvPr id="5" name="Содержимое 4" descr="_20110415_151128335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907488"/>
            <a:ext cx="5340350" cy="4204823"/>
          </a:xfrm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Спасибо за победу!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schemeClr val="bg2"/>
                </a:solidFill>
              </a:rPr>
              <a:t>Мы, города-герои,- побратимы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И, где теперь ни выпало нам быть,-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Союз наш вечен, дружба нерушима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И боевую славу не забыть!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Нам есть на чем крепить святое братство: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Победы Знамя, ведь, на всех- одно.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И каждый город насмерть шел сражаться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За жизнь, свободу, честь и за него!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Москва и Тула, крепость Брест и Минск,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Одесса, Севастополь, Ленинград,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Мурманск заполярный и Новороссийск,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Киев, Керчь, Смоленск и Сталинград-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Созвездие славы- города- герои!</a:t>
            </a:r>
          </a:p>
          <a:p>
            <a:r>
              <a:rPr lang="ru-RU" sz="8000" dirty="0" smtClean="0">
                <a:solidFill>
                  <a:schemeClr val="bg2"/>
                </a:solidFill>
              </a:rPr>
              <a:t>Наш подвиг- вечен! Слава- навсегда!</a:t>
            </a:r>
          </a:p>
          <a:p>
            <a:endParaRPr lang="ru-RU" dirty="0"/>
          </a:p>
        </p:txBody>
      </p:sp>
      <p:pic>
        <p:nvPicPr>
          <p:cNvPr id="2050" name="Picture 2" descr="C:\Users\Администратор\Desktop\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32656"/>
            <a:ext cx="2857500" cy="41052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452</Words>
  <Application>Microsoft Office PowerPoint</Application>
  <PresentationFormat>Экран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Великая отечественная война Города - ГЕрои</vt:lpstr>
      <vt:lpstr>Обелиск «Городу-Герою Москве»</vt:lpstr>
      <vt:lpstr>Монумент «Родина-мать зовёт!»</vt:lpstr>
      <vt:lpstr>Памятник-мемориал "Корабль" </vt:lpstr>
      <vt:lpstr>Слайд 5</vt:lpstr>
      <vt:lpstr>Памятник защитникам Брестской крепости и Вечный огонь</vt:lpstr>
      <vt:lpstr>Сквер Памяти Героев </vt:lpstr>
      <vt:lpstr>Монумент Победы</vt:lpstr>
      <vt:lpstr>Спасибо за победу!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отечественная война Города - ГЕрои</dc:title>
  <dc:creator>Администратор</dc:creator>
  <cp:lastModifiedBy>Администратор</cp:lastModifiedBy>
  <cp:revision>14</cp:revision>
  <dcterms:created xsi:type="dcterms:W3CDTF">2015-04-08T14:56:45Z</dcterms:created>
  <dcterms:modified xsi:type="dcterms:W3CDTF">2015-04-08T15:51:42Z</dcterms:modified>
</cp:coreProperties>
</file>