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0CEC49-3413-43B4-AB49-1B725C2F53D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460135-05A5-4E87-9DD7-03BD525652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цветы\0Rd28l6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7858180" cy="3500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Практические рекомендации по сохранению психологического здоровья</a:t>
            </a:r>
            <a:endParaRPr lang="ru-RU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857388"/>
          </a:xfrm>
        </p:spPr>
        <p:txBody>
          <a:bodyPr/>
          <a:lstStyle/>
          <a:p>
            <a:r>
              <a:rPr lang="ru-RU" dirty="0" smtClean="0">
                <a:solidFill>
                  <a:srgbClr val="660033"/>
                </a:solidFill>
              </a:rPr>
              <a:t>Педагог-психолог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Брага М.Ю.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МБДОУ № 10 «СКАЗКА»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цветы\1295644509_free-flower-backgrounds-pink-japanese-anem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80" y="0"/>
            <a:ext cx="85725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ru-RU" dirty="0" smtClean="0">
                <a:solidFill>
                  <a:srgbClr val="660033"/>
                </a:solidFill>
              </a:rPr>
              <a:t>Используются: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5400" dirty="0" smtClean="0">
                <a:solidFill>
                  <a:srgbClr val="660033"/>
                </a:solidFill>
              </a:rPr>
              <a:t>1)Тесты</a:t>
            </a:r>
          </a:p>
          <a:p>
            <a:pPr marL="514350" indent="-514350">
              <a:buNone/>
            </a:pPr>
            <a:r>
              <a:rPr lang="ru-RU" sz="5400" dirty="0" smtClean="0">
                <a:solidFill>
                  <a:srgbClr val="660033"/>
                </a:solidFill>
              </a:rPr>
              <a:t>2)Дискуссии</a:t>
            </a:r>
          </a:p>
          <a:p>
            <a:pPr marL="514350" indent="-514350">
              <a:buNone/>
            </a:pPr>
            <a:r>
              <a:rPr lang="ru-RU" sz="5400" dirty="0" smtClean="0">
                <a:solidFill>
                  <a:srgbClr val="660033"/>
                </a:solidFill>
              </a:rPr>
              <a:t>3)Психологические зарядки</a:t>
            </a:r>
          </a:p>
          <a:p>
            <a:pPr marL="514350" indent="-514350">
              <a:buNone/>
            </a:pPr>
            <a:r>
              <a:rPr lang="ru-RU" sz="5400" dirty="0" smtClean="0">
                <a:solidFill>
                  <a:srgbClr val="660033"/>
                </a:solidFill>
              </a:rPr>
              <a:t>4)Практические занятия</a:t>
            </a:r>
            <a:endParaRPr lang="ru-RU" sz="5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Тест для определения эмоционального благополучия воспитателя в детском саду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computer_kuan_316572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58" y="1857364"/>
            <a:ext cx="8035883" cy="4643470"/>
          </a:xfrm>
        </p:spPr>
      </p:pic>
      <p:sp>
        <p:nvSpPr>
          <p:cNvPr id="6" name="TextBox 5"/>
          <p:cNvSpPr txBox="1"/>
          <p:nvPr/>
        </p:nvSpPr>
        <p:spPr>
          <a:xfrm>
            <a:off x="714348" y="2000240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 не чувствую постоянной зависимости от настроений   начальства.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 не боюсь проверяющих различных рангов, так как для меня основное- благополучие детей.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 имею право задавать любые вопросы.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 имею право на ошибку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 знаю что мое начальство меня ценит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 знаю, что мои замыслы, предложения творческие планы будут восприняты с вниманием.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 знаю, что в детском саду меня понимают такой, какая я есть, и не за мои достижения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 уверенна, что родители моих воспитанников ценят меня за доброжелательное отношение к их детям.</a:t>
            </a:r>
          </a:p>
          <a:p>
            <a:pPr marL="457200" indent="-457200"/>
            <a:r>
              <a:rPr lang="ru-RU" sz="1400" i="1" dirty="0" smtClean="0">
                <a:solidFill>
                  <a:schemeClr val="bg1"/>
                </a:solidFill>
              </a:rPr>
              <a:t>Если почти на все вопросы Вы ответили утвердительно, значит, Ваши взаимоотношения с руководством , коллегами, детьми и их родителями складываются благоприятно.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Тестовые материалы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Пользователь\Desktop\цветы\computer_kuan_316572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2000240"/>
            <a:ext cx="841961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solidFill>
                  <a:srgbClr val="FF0000"/>
                </a:solidFill>
              </a:rPr>
              <a:t>Кто  Вы на работе.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solidFill>
                  <a:srgbClr val="FF0000"/>
                </a:solidFill>
              </a:rPr>
              <a:t>Опишите свой характер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solidFill>
                  <a:srgbClr val="FF0000"/>
                </a:solidFill>
              </a:rPr>
              <a:t>Организованный ли Вы человек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solidFill>
                  <a:srgbClr val="FF0000"/>
                </a:solidFill>
              </a:rPr>
              <a:t>Творческий потенциал</a:t>
            </a:r>
          </a:p>
          <a:p>
            <a:pPr marL="514350" indent="-514350"/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solidFill>
                  <a:srgbClr val="FFC000"/>
                </a:solidFill>
              </a:rPr>
              <a:t>Психологическая зарядка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Пользователь\Desktop\цветы\0Rd28l6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07167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643050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chemeClr val="bg1"/>
                </a:solidFill>
              </a:rPr>
              <a:t>Энергетическая гимнастика или « ДУШ»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Представьте струйки воды – ваши руки омывают ваше тело.(обтирание своего тела, начиная с головы через плечи и заземляем)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Ладошки, взять мыло(потирание ладонь об ладонь, натираем запястья снизу вверх, внутренняя часть руки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Повернулись друг к другу (намыливаем спинки)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Душ лица (постукиваем пальцами свое лицо)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Указательным пальцем натираем ушные раковины.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Руку делаем ракушкой , другой постукиваем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Краешек уха, легкие надавливания.</a:t>
            </a:r>
          </a:p>
          <a:p>
            <a:pPr marL="457200" indent="-457200"/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/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цветы\84864-2006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Психологическая</a:t>
            </a:r>
            <a:r>
              <a:rPr lang="ru-RU" smtClean="0">
                <a:solidFill>
                  <a:srgbClr val="C00000"/>
                </a:solidFill>
              </a:rPr>
              <a:t> зарядка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214423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Описать в  воздухе букву «А» правой ногой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Описать в воздухе букву «А» левой ногой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Описать в воздухе подбородком свое имя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Вытянуть руки вперед ,одновременно двумя руками описать в  воздухе слово «счастье»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Сцепив руки в замок, вытянув вперед, писать в воздухе : «Я –умная»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Сжав руки в кулаки, кулаки на талии, делая движения локтями вперед - назад, повторять «Я ценю себя»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Поворачивая голову вправо-влево повторять « Все идет хорошо»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Приподнимаясь на носках, поднимая руки как можно выше, повторять: « В моей жизни случается только хорошее»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Аутотренинговое упражнение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Пользователь\Desktop\цветы\Tulips.jpg"/>
          <p:cNvPicPr>
            <a:picLocks noGrp="1" noChangeArrowheads="1"/>
          </p:cNvPicPr>
          <p:nvPr>
            <p:ph idx="1"/>
          </p:nvPr>
        </p:nvPicPr>
        <p:blipFill>
          <a:blip r:embed="rId2">
            <a:lum bright="28000" contrast="27000"/>
          </a:blip>
          <a:srcRect/>
          <a:stretch>
            <a:fillRect/>
          </a:stretch>
        </p:blipFill>
        <p:spPr bwMode="auto">
          <a:xfrm>
            <a:off x="123658" y="738562"/>
            <a:ext cx="8892000" cy="57838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785794"/>
            <a:ext cx="84296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</a:rPr>
              <a:t>Цель</a:t>
            </a:r>
            <a:r>
              <a:rPr lang="ru-RU" sz="2600" dirty="0" smtClean="0">
                <a:solidFill>
                  <a:schemeClr val="bg1"/>
                </a:solidFill>
              </a:rPr>
              <a:t>: снятие тревоги, беспокойства, подготовка к ожидаемой стрессовой ситуации.</a:t>
            </a:r>
          </a:p>
          <a:p>
            <a:r>
              <a:rPr lang="ru-RU" sz="2600" b="1" i="1" dirty="0" smtClean="0">
                <a:solidFill>
                  <a:schemeClr val="bg1"/>
                </a:solidFill>
              </a:rPr>
              <a:t>Процедура</a:t>
            </a:r>
            <a:r>
              <a:rPr lang="ru-RU" sz="2600" dirty="0" smtClean="0">
                <a:solidFill>
                  <a:schemeClr val="bg1"/>
                </a:solidFill>
              </a:rPr>
              <a:t>: расслабьтесь и представьте, что вы сидите на чудесной зеленой лужайке в ясный солнечный день. Небо озарено радугой и частица этого сияния принадлежит вам.  Оно ярче тысяч солнц. Его лучи мягко и ласково пригревают вашу голову, проникают в тело, разливаются по нему, все оно наполняется  очищающим целительным светом, в котором растворяются ваши тревоги и огорчения, все отрицательные мысли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и чувства. Все нездоровые частицы покидают ваше тело, превратившись в тленный дым, который  быстро рассеивает нежный  ветер.Вы избавлены от тревог , вы очищены, вам светло и радостно.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цветы\q759942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43456">
            <a:off x="2392023" y="2146446"/>
            <a:ext cx="5553620" cy="15497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Благодарю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32813">
            <a:off x="5393913" y="4092528"/>
            <a:ext cx="105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527371">
            <a:off x="2922337" y="4795968"/>
            <a:ext cx="6281118" cy="1066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0554"/>
              </a:avLst>
            </a:prstTxWarp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Внимание!!!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476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Практические рекомендации по сохранению психологического здоровья</vt:lpstr>
      <vt:lpstr>Используются:</vt:lpstr>
      <vt:lpstr>Тест для определения эмоционального благополучия воспитателя в детском саду.</vt:lpstr>
      <vt:lpstr>Тестовые материалы</vt:lpstr>
      <vt:lpstr>Психологическая зарядка</vt:lpstr>
      <vt:lpstr>Психологическая зарядка</vt:lpstr>
      <vt:lpstr>Аутотренинговое упражнение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рекомендации по сохранению психологического здоровья</dc:title>
  <dc:creator>Пользователь</dc:creator>
  <cp:lastModifiedBy>Пользователь</cp:lastModifiedBy>
  <cp:revision>46</cp:revision>
  <dcterms:created xsi:type="dcterms:W3CDTF">2014-01-20T06:46:11Z</dcterms:created>
  <dcterms:modified xsi:type="dcterms:W3CDTF">2015-04-07T11:03:27Z</dcterms:modified>
</cp:coreProperties>
</file>