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1-0A2C-406E-98CA-426E6AAAB26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2EF-1C82-486D-912C-BAF8BA66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1-0A2C-406E-98CA-426E6AAAB26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2EF-1C82-486D-912C-BAF8BA66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1-0A2C-406E-98CA-426E6AAAB26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2EF-1C82-486D-912C-BAF8BA66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1-0A2C-406E-98CA-426E6AAAB26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2EF-1C82-486D-912C-BAF8BA66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1-0A2C-406E-98CA-426E6AAAB26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2EF-1C82-486D-912C-BAF8BA66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1-0A2C-406E-98CA-426E6AAAB26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2EF-1C82-486D-912C-BAF8BA66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1-0A2C-406E-98CA-426E6AAAB26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2EF-1C82-486D-912C-BAF8BA66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1-0A2C-406E-98CA-426E6AAAB26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2EF-1C82-486D-912C-BAF8BA66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1-0A2C-406E-98CA-426E6AAAB26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2EF-1C82-486D-912C-BAF8BA66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1-0A2C-406E-98CA-426E6AAAB26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2EF-1C82-486D-912C-BAF8BA66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E2D1-0A2C-406E-98CA-426E6AAAB26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B2EF-1C82-486D-912C-BAF8BA667A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5E2D1-0A2C-406E-98CA-426E6AAAB262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B2EF-1C82-486D-912C-BAF8BA667A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Дикие животные леса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Дикие животные леса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3261" y="2071678"/>
            <a:ext cx="8029268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Дикие животные жарких стран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294" y="1857364"/>
            <a:ext cx="7887358" cy="430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58181"/>
            <a:ext cx="4857784" cy="39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67448"/>
            <a:ext cx="6357982" cy="476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20056"/>
            <a:ext cx="6072210" cy="455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6429420" cy="445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Дикие животные леса</vt:lpstr>
      <vt:lpstr>Дикие животные леса</vt:lpstr>
      <vt:lpstr>Дикие животные жарких стран</vt:lpstr>
      <vt:lpstr>Медведь</vt:lpstr>
      <vt:lpstr>Лиса</vt:lpstr>
      <vt:lpstr>Белка</vt:lpstr>
      <vt:lpstr>Заяц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леса</dc:title>
  <dc:creator>Your User Name</dc:creator>
  <cp:lastModifiedBy>Your User Name</cp:lastModifiedBy>
  <cp:revision>1</cp:revision>
  <dcterms:created xsi:type="dcterms:W3CDTF">2001-12-31T17:31:48Z</dcterms:created>
  <dcterms:modified xsi:type="dcterms:W3CDTF">2001-12-31T17:40:14Z</dcterms:modified>
</cp:coreProperties>
</file>