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206F98-7B30-423D-86D2-8735B68072AD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3D3B31-00CE-4044-8461-3A79CB5D7E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группа «Непоседы» заботится об охране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данной презентации представлены фотографии из различных областей деятельности  группы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Мы убираем</a:t>
            </a:r>
            <a:br>
              <a:rPr lang="ru-RU" sz="4000" dirty="0" smtClean="0"/>
            </a:br>
            <a:r>
              <a:rPr lang="ru-RU" sz="4000" dirty="0" smtClean="0"/>
              <a:t> опавшие листья на своём участке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С Телефона\Фото0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2492896"/>
            <a:ext cx="5616624" cy="3889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Когда убирали клумбы, то из завядших цветов мы сделали красивые композиции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С Телефона\Фото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940" y="2348880"/>
            <a:ext cx="2832987" cy="3777316"/>
          </a:xfrm>
          <a:prstGeom prst="rect">
            <a:avLst/>
          </a:prstGeom>
          <a:noFill/>
        </p:spPr>
      </p:pic>
      <p:pic>
        <p:nvPicPr>
          <p:cNvPr id="2051" name="Picture 3" descr="C:\Users\User\Desktop\С Телефона\Фото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2880321" cy="37995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Мы хотим, чтобы  люди видели как красива природа и делаем поделки из листьев и цветов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С Телефона\Фото0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9"/>
            <a:ext cx="6264696" cy="43924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так же вместе с родителями  сделали  весёлые поделки из овощей  на праздник «</a:t>
            </a:r>
            <a:r>
              <a:rPr lang="ru-RU" sz="2800" dirty="0" err="1" smtClean="0"/>
              <a:t>Осенины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С Телефона\Фото0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31151"/>
            <a:ext cx="3816424" cy="3346121"/>
          </a:xfrm>
          <a:prstGeom prst="rect">
            <a:avLst/>
          </a:prstGeom>
          <a:noFill/>
        </p:spPr>
      </p:pic>
      <p:pic>
        <p:nvPicPr>
          <p:cNvPr id="4100" name="Picture 4" descr="C:\Users\User\Desktop\С Телефона\Фото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2492896"/>
            <a:ext cx="3744415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ухаживаем за комнатными цветами в нашей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 Телефона\Фото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817441" cy="43195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Сохраним  </a:t>
            </a:r>
            <a:br>
              <a:rPr lang="ru-RU" sz="8000" dirty="0" smtClean="0"/>
            </a:br>
            <a:r>
              <a:rPr lang="ru-RU" sz="6600" dirty="0" smtClean="0"/>
              <a:t>природу вместе !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74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Наша группа «Непоседы» заботится об охране природы</vt:lpstr>
      <vt:lpstr>Мы убираем  опавшие листья на своём участке</vt:lpstr>
      <vt:lpstr>Когда убирали клумбы, то из завядших цветов мы сделали красивые композиции</vt:lpstr>
      <vt:lpstr>Мы хотим, чтобы  люди видели как красива природа и делаем поделки из листьев и цветов</vt:lpstr>
      <vt:lpstr>А так же вместе с родителями  сделали  весёлые поделки из овощей  на праздник «Осенины»</vt:lpstr>
      <vt:lpstr>Мы ухаживаем за комнатными цветами в нашей группе</vt:lpstr>
      <vt:lpstr>Сохраним   природу вместе !</vt:lpstr>
    </vt:vector>
  </TitlesOfParts>
  <Company>Windows 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«Непоседы» заботится об охране природы</dc:title>
  <dc:creator>User</dc:creator>
  <cp:lastModifiedBy>User</cp:lastModifiedBy>
  <cp:revision>11</cp:revision>
  <dcterms:created xsi:type="dcterms:W3CDTF">2013-10-16T04:21:11Z</dcterms:created>
  <dcterms:modified xsi:type="dcterms:W3CDTF">2013-10-26T11:51:33Z</dcterms:modified>
</cp:coreProperties>
</file>