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6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92" d="100"/>
          <a:sy n="92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и\Огромная коллекция красивых фонов для сайта, обои для сайта на любой вкус и цвет!!!_files\Фоны\GE161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425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553" y="2132856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НАСЕКОМЫЕ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960" y="3789039"/>
            <a:ext cx="8013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Составила воспитатель МБДОУ «Детский сад компенсирующего вида № 8 «Берёзка» г. Выборга Сорокина Л.Н. 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3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и\Огромная коллекция красивых фонов для сайта, обои для сайта на любой вкус и цвет!!!_files\Фоны\GE016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0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Олег\Desktop\f75725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25355" cy="352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777171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49289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Воробей поймал жука.</a:t>
            </a:r>
            <a:br>
              <a:rPr lang="ru-RU" b="1" dirty="0"/>
            </a:br>
            <a:r>
              <a:rPr lang="ru-RU" b="1" dirty="0"/>
              <a:t>-   Можно скушать вас слегка?</a:t>
            </a:r>
            <a:br>
              <a:rPr lang="ru-RU" b="1" dirty="0"/>
            </a:br>
            <a:r>
              <a:rPr lang="ru-RU" b="1" dirty="0"/>
              <a:t>И за это, что хотите,</a:t>
            </a:r>
            <a:br>
              <a:rPr lang="ru-RU" b="1" dirty="0"/>
            </a:br>
            <a:r>
              <a:rPr lang="ru-RU" b="1" dirty="0"/>
              <a:t>Для своей души просите.</a:t>
            </a:r>
            <a:br>
              <a:rPr lang="ru-RU" b="1" dirty="0"/>
            </a:br>
            <a:r>
              <a:rPr lang="ru-RU" b="1" dirty="0"/>
              <a:t>Жук послушал чудака.</a:t>
            </a:r>
            <a:br>
              <a:rPr lang="ru-RU" b="1" dirty="0"/>
            </a:br>
            <a:r>
              <a:rPr lang="ru-RU" b="1" dirty="0"/>
              <a:t>-   Отпусти меня слегка.</a:t>
            </a:r>
          </a:p>
        </p:txBody>
      </p:sp>
    </p:spTree>
    <p:extLst>
      <p:ext uri="{BB962C8B-B14F-4D97-AF65-F5344CB8AC3E}">
        <p14:creationId xmlns:p14="http://schemas.microsoft.com/office/powerpoint/2010/main" val="42699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\Огромная коллекция красивых фонов для сайта, обои для сайта на любой вкус и цвет!!!_files\Фоны\GE164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ег\Desktop\624781-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528392" cy="529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05163"/>
            <a:ext cx="3312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 нам на дачу, в воскресенье,    </a:t>
            </a:r>
            <a:br>
              <a:rPr lang="ru-RU" sz="2000" b="1" dirty="0"/>
            </a:br>
            <a:r>
              <a:rPr lang="ru-RU" sz="2000" b="1" dirty="0"/>
              <a:t>Прилетела стрекоза.</a:t>
            </a:r>
            <a:br>
              <a:rPr lang="ru-RU" sz="2000" b="1" dirty="0"/>
            </a:br>
            <a:r>
              <a:rPr lang="ru-RU" sz="2000" b="1" dirty="0"/>
              <a:t>У неё - </a:t>
            </a:r>
            <a:r>
              <a:rPr lang="ru-RU" sz="2000" b="1" dirty="0" err="1"/>
              <a:t>бльшие</a:t>
            </a:r>
            <a:r>
              <a:rPr lang="ru-RU" sz="2000" b="1" dirty="0"/>
              <a:t> крылья,</a:t>
            </a:r>
            <a:br>
              <a:rPr lang="ru-RU" sz="2000" b="1" dirty="0"/>
            </a:br>
            <a:r>
              <a:rPr lang="ru-RU" sz="2000" b="1" dirty="0"/>
              <a:t>И огромные глаза!</a:t>
            </a:r>
          </a:p>
        </p:txBody>
      </p:sp>
    </p:spTree>
    <p:extLst>
      <p:ext uri="{BB962C8B-B14F-4D97-AF65-F5344CB8AC3E}">
        <p14:creationId xmlns:p14="http://schemas.microsoft.com/office/powerpoint/2010/main" val="4199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\Огромная коллекция красивых фонов для сайта, обои для сайта на любой вкус и цвет!!!_files\Фоны\GE164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0"/>
            <a:ext cx="91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ег\Desktop\982065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593"/>
            <a:ext cx="4536504" cy="340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772816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/>
              <a:t>Точка</a:t>
            </a:r>
            <a:r>
              <a:rPr lang="ru-RU" b="1" dirty="0"/>
              <a:t>, точка,</a:t>
            </a:r>
            <a:br>
              <a:rPr lang="ru-RU" b="1" dirty="0"/>
            </a:br>
            <a:r>
              <a:rPr lang="ru-RU" b="1" dirty="0"/>
              <a:t>Два крючочка –</a:t>
            </a:r>
            <a:br>
              <a:rPr lang="ru-RU" b="1" dirty="0"/>
            </a:br>
            <a:r>
              <a:rPr lang="ru-RU" b="1" dirty="0"/>
              <a:t>Это лапки у жука.</a:t>
            </a:r>
            <a:br>
              <a:rPr lang="ru-RU" b="1" dirty="0"/>
            </a:br>
            <a:r>
              <a:rPr lang="ru-RU" b="1" dirty="0"/>
              <a:t>Два блестящих лепесточка</a:t>
            </a:r>
            <a:br>
              <a:rPr lang="ru-RU" b="1" dirty="0"/>
            </a:br>
            <a:r>
              <a:rPr lang="ru-RU" b="1" dirty="0"/>
              <a:t>Раздвигаются слегка.</a:t>
            </a:r>
            <a:br>
              <a:rPr lang="ru-RU" b="1" dirty="0"/>
            </a:br>
            <a:r>
              <a:rPr lang="ru-RU" b="1" dirty="0"/>
              <a:t>Справа – точка, слева – точка,</a:t>
            </a:r>
            <a:br>
              <a:rPr lang="ru-RU" b="1" dirty="0"/>
            </a:br>
            <a:r>
              <a:rPr lang="ru-RU" b="1" dirty="0"/>
              <a:t>В чёрных крапинках бока.</a:t>
            </a:r>
            <a:br>
              <a:rPr lang="ru-RU" b="1" dirty="0"/>
            </a:br>
            <a:r>
              <a:rPr lang="ru-RU" b="1" dirty="0"/>
              <a:t>Я подую на жука – </a:t>
            </a:r>
            <a:br>
              <a:rPr lang="ru-RU" b="1" dirty="0"/>
            </a:br>
            <a:r>
              <a:rPr lang="ru-RU" b="1" dirty="0"/>
              <a:t>Улетай за облака!</a:t>
            </a:r>
            <a:br>
              <a:rPr lang="ru-RU" b="1" dirty="0"/>
            </a:br>
            <a:r>
              <a:rPr lang="ru-RU" b="1" dirty="0"/>
              <a:t>Словно красный вертолёт,</a:t>
            </a:r>
            <a:br>
              <a:rPr lang="ru-RU" b="1" dirty="0"/>
            </a:br>
            <a:r>
              <a:rPr lang="ru-RU" b="1" dirty="0"/>
              <a:t>Прямо в небо он уйдёт.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196752"/>
            <a:ext cx="3528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БОЖЬЯ КОРОВКА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1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\Огромная коллекция красивых фонов для сайта, обои для сайта на любой вкус и цвет!!!_files\Фоны\GE132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02" y="9663"/>
            <a:ext cx="9313406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ег\Desktop\0_5d15c_2f7bd2f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07733"/>
            <a:ext cx="4955021" cy="414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БАБОЧКА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в </a:t>
            </a:r>
            <a:r>
              <a:rPr lang="ru-RU" b="1" dirty="0" err="1"/>
              <a:t>рyки</a:t>
            </a:r>
            <a:r>
              <a:rPr lang="ru-RU" b="1" dirty="0"/>
              <a:t> взял большой сачок</a:t>
            </a:r>
            <a:br>
              <a:rPr lang="ru-RU" b="1" dirty="0"/>
            </a:br>
            <a:r>
              <a:rPr lang="ru-RU" b="1" dirty="0"/>
              <a:t>И долго поджидал.</a:t>
            </a:r>
            <a:br>
              <a:rPr lang="ru-RU" b="1" dirty="0"/>
            </a:br>
            <a:r>
              <a:rPr lang="ru-RU" b="1" dirty="0"/>
              <a:t>Но вот прыжок,</a:t>
            </a:r>
            <a:br>
              <a:rPr lang="ru-RU" b="1" dirty="0"/>
            </a:br>
            <a:r>
              <a:rPr lang="ru-RU" b="1" dirty="0"/>
              <a:t>Но вот скачок -</a:t>
            </a:r>
            <a:br>
              <a:rPr lang="ru-RU" b="1" dirty="0"/>
            </a:br>
            <a:r>
              <a:rPr lang="ru-RU" b="1" dirty="0"/>
              <a:t>Я </a:t>
            </a:r>
            <a:r>
              <a:rPr lang="ru-RU" b="1" dirty="0" err="1"/>
              <a:t>бабочкy</a:t>
            </a:r>
            <a:r>
              <a:rPr lang="ru-RU" b="1" dirty="0"/>
              <a:t> поймал.</a:t>
            </a:r>
            <a:br>
              <a:rPr lang="ru-RU" b="1" dirty="0"/>
            </a:br>
            <a:r>
              <a:rPr lang="ru-RU" b="1" dirty="0"/>
              <a:t>Я ей на крылышки </a:t>
            </a:r>
            <a:r>
              <a:rPr lang="ru-RU" b="1" dirty="0" err="1"/>
              <a:t>подyл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Немножко </a:t>
            </a:r>
            <a:r>
              <a:rPr lang="ru-RU" b="1" dirty="0" err="1"/>
              <a:t>погрyстил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Потом </a:t>
            </a:r>
            <a:r>
              <a:rPr lang="ru-RU" b="1" dirty="0" err="1"/>
              <a:t>взглянyл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Потом </a:t>
            </a:r>
            <a:r>
              <a:rPr lang="ru-RU" b="1" dirty="0" err="1"/>
              <a:t>вздохнyл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А после - </a:t>
            </a:r>
            <a:r>
              <a:rPr lang="ru-RU" b="1" dirty="0" err="1"/>
              <a:t>отпyстил</a:t>
            </a:r>
            <a:r>
              <a:rPr lang="ru-RU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04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и\Огромная коллекция красивых фонов для сайта, обои для сайта на любой вкус и цвет!!!_files\Фоны\GE016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04" y="0"/>
            <a:ext cx="92320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ег\Desktop\77300983_131464_DSC05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7" y="1373173"/>
            <a:ext cx="479561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129099"/>
            <a:ext cx="32609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КОМАР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844824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Через сетку на окне</a:t>
            </a:r>
            <a:br>
              <a:rPr lang="ru-RU" b="1" dirty="0"/>
            </a:br>
            <a:r>
              <a:rPr lang="ru-RU" b="1" dirty="0"/>
              <a:t>Пропищал комарик мне:</a:t>
            </a:r>
            <a:br>
              <a:rPr lang="ru-RU" b="1" dirty="0"/>
            </a:br>
            <a:r>
              <a:rPr lang="ru-RU" b="1" dirty="0"/>
              <a:t>"Я пчела, а не комар.</a:t>
            </a:r>
            <a:br>
              <a:rPr lang="ru-RU" b="1" dirty="0"/>
            </a:br>
            <a:r>
              <a:rPr lang="ru-RU" b="1" dirty="0"/>
              <a:t>Взять хочу у вас нектар.</a:t>
            </a:r>
            <a:br>
              <a:rPr lang="ru-RU" b="1" dirty="0"/>
            </a:br>
            <a:r>
              <a:rPr lang="ru-RU" b="1" dirty="0"/>
              <a:t>Вы меня впустите в дом,</a:t>
            </a:r>
            <a:br>
              <a:rPr lang="ru-RU" b="1" dirty="0"/>
            </a:br>
            <a:r>
              <a:rPr lang="ru-RU" b="1" dirty="0"/>
              <a:t>Я вам мёду дам потом"...</a:t>
            </a:r>
            <a:br>
              <a:rPr lang="ru-RU" b="1" dirty="0"/>
            </a:br>
            <a:r>
              <a:rPr lang="ru-RU" b="1" dirty="0"/>
              <a:t>Только я его впустил,</a:t>
            </a:r>
            <a:br>
              <a:rPr lang="ru-RU" b="1" dirty="0"/>
            </a:br>
            <a:r>
              <a:rPr lang="ru-RU" b="1" dirty="0"/>
              <a:t>Он тот час про мёд забыл,</a:t>
            </a:r>
            <a:br>
              <a:rPr lang="ru-RU" b="1" dirty="0"/>
            </a:br>
            <a:r>
              <a:rPr lang="ru-RU" b="1" dirty="0"/>
              <a:t>Стал на мне нектар искать</a:t>
            </a:r>
            <a:br>
              <a:rPr lang="ru-RU" b="1" dirty="0"/>
            </a:br>
            <a:r>
              <a:rPr lang="ru-RU" b="1" dirty="0"/>
              <a:t>И отчаянно кусать.</a:t>
            </a:r>
          </a:p>
        </p:txBody>
      </p:sp>
    </p:spTree>
    <p:extLst>
      <p:ext uri="{BB962C8B-B14F-4D97-AF65-F5344CB8AC3E}">
        <p14:creationId xmlns:p14="http://schemas.microsoft.com/office/powerpoint/2010/main" val="35008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\Огромная коллекция красивых фонов для сайта, обои для сайта на любой вкус и цвет!!!_files\Фоны\GE164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ег\Desktop\0b033ac7bf4db66d010a8bcc11aba3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38334"/>
            <a:ext cx="4619295" cy="369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05163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ШМЕЛЬ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Между окнами есть щель,</a:t>
            </a:r>
            <a:br>
              <a:rPr lang="ru-RU" b="1" dirty="0"/>
            </a:br>
            <a:r>
              <a:rPr lang="ru-RU" b="1" dirty="0"/>
              <a:t>В щель влетел мохнатый шмель.</a:t>
            </a:r>
            <a:br>
              <a:rPr lang="ru-RU" b="1" dirty="0"/>
            </a:br>
            <a:r>
              <a:rPr lang="ru-RU" b="1" dirty="0"/>
              <a:t>Он присел на книжном томе -</a:t>
            </a:r>
            <a:br>
              <a:rPr lang="ru-RU" b="1" dirty="0"/>
            </a:br>
            <a:r>
              <a:rPr lang="ru-RU" b="1" dirty="0"/>
              <a:t>Ищет шмель полянку в доме:</a:t>
            </a:r>
            <a:br>
              <a:rPr lang="ru-RU" b="1" dirty="0"/>
            </a:br>
            <a:r>
              <a:rPr lang="ru-RU" b="1" dirty="0"/>
              <a:t>- Где тут травка, где цветы?</a:t>
            </a:r>
            <a:br>
              <a:rPr lang="ru-RU" b="1" dirty="0"/>
            </a:br>
            <a:r>
              <a:rPr lang="ru-RU" b="1" dirty="0"/>
              <a:t>Я поклонник красоты!</a:t>
            </a:r>
          </a:p>
        </p:txBody>
      </p:sp>
    </p:spTree>
    <p:extLst>
      <p:ext uri="{BB962C8B-B14F-4D97-AF65-F5344CB8AC3E}">
        <p14:creationId xmlns:p14="http://schemas.microsoft.com/office/powerpoint/2010/main" val="19747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\Огромная коллекция красивых фонов для сайта, обои для сайта на любой вкус и цвет!!!_files\Фоны\GE132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86" y="9663"/>
            <a:ext cx="9313406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ег\Desktop\65593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3018" cy="292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ег\Desktop\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5236"/>
            <a:ext cx="4103018" cy="3247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7" y="908720"/>
            <a:ext cx="33123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МУРАВЕЙ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1493494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 пенёчком домик чей?</a:t>
            </a:r>
            <a:br>
              <a:rPr lang="ru-RU" b="1" dirty="0"/>
            </a:br>
            <a:r>
              <a:rPr lang="ru-RU" b="1" dirty="0"/>
              <a:t>Он без окон, без дверей!</a:t>
            </a:r>
            <a:br>
              <a:rPr lang="ru-RU" b="1" dirty="0"/>
            </a:br>
            <a:r>
              <a:rPr lang="ru-RU" b="1" dirty="0"/>
              <a:t>Горка-башня  из земли,</a:t>
            </a:r>
            <a:br>
              <a:rPr lang="ru-RU" b="1" dirty="0"/>
            </a:br>
            <a:r>
              <a:rPr lang="ru-RU" b="1" dirty="0"/>
              <a:t>Ах, живут здесь муравьи!</a:t>
            </a:r>
            <a:br>
              <a:rPr lang="ru-RU" b="1" dirty="0"/>
            </a:br>
            <a:r>
              <a:rPr lang="ru-RU" b="1" dirty="0"/>
              <a:t>Что-то в домик свой заносят,</a:t>
            </a:r>
            <a:br>
              <a:rPr lang="ru-RU" b="1" dirty="0"/>
            </a:br>
            <a:r>
              <a:rPr lang="ru-RU" b="1" dirty="0"/>
              <a:t>А из домика выносят</a:t>
            </a:r>
            <a:br>
              <a:rPr lang="ru-RU" b="1" dirty="0"/>
            </a:br>
            <a:r>
              <a:rPr lang="ru-RU" b="1" dirty="0"/>
              <a:t>Мелкие песчинки,</a:t>
            </a:r>
            <a:br>
              <a:rPr lang="ru-RU" b="1" dirty="0"/>
            </a:br>
            <a:r>
              <a:rPr lang="ru-RU" b="1" dirty="0"/>
              <a:t>Разные крупинки.</a:t>
            </a:r>
            <a:br>
              <a:rPr lang="ru-RU" b="1" dirty="0"/>
            </a:br>
            <a:r>
              <a:rPr lang="ru-RU" b="1" dirty="0"/>
              <a:t>Работяги-муравьи</a:t>
            </a:r>
            <a:br>
              <a:rPr lang="ru-RU" b="1" dirty="0"/>
            </a:br>
            <a:r>
              <a:rPr lang="ru-RU" b="1" dirty="0"/>
              <a:t>Целый день снуют</a:t>
            </a:r>
            <a:br>
              <a:rPr lang="ru-RU" b="1" dirty="0"/>
            </a:br>
            <a:r>
              <a:rPr lang="ru-RU" b="1" dirty="0"/>
              <a:t>От восхода до зари,</a:t>
            </a:r>
            <a:br>
              <a:rPr lang="ru-RU" b="1" dirty="0"/>
            </a:br>
            <a:r>
              <a:rPr lang="ru-RU" b="1" dirty="0"/>
              <a:t>И не устают!</a:t>
            </a:r>
          </a:p>
        </p:txBody>
      </p:sp>
    </p:spTree>
    <p:extLst>
      <p:ext uri="{BB962C8B-B14F-4D97-AF65-F5344CB8AC3E}">
        <p14:creationId xmlns:p14="http://schemas.microsoft.com/office/powerpoint/2010/main" val="23514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и\Огромная коллекция красивых фонов для сайта, обои для сайта на любой вкус и цвет!!!_files\Фоны\GE016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04" y="0"/>
            <a:ext cx="92320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г\Desktop\7d564a2b3e73d10ab0859b5f74e2b8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615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69060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КУЗНЕЧИК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Стрекочет кузнечик</a:t>
            </a:r>
            <a:br>
              <a:rPr lang="ru-RU" b="1" dirty="0"/>
            </a:br>
            <a:r>
              <a:rPr lang="ru-RU" b="1" dirty="0"/>
              <a:t>На летнем лугу.</a:t>
            </a:r>
            <a:br>
              <a:rPr lang="ru-RU" b="1" dirty="0"/>
            </a:br>
            <a:r>
              <a:rPr lang="ru-RU" b="1" dirty="0"/>
              <a:t>Его я в траве</a:t>
            </a:r>
            <a:br>
              <a:rPr lang="ru-RU" b="1" dirty="0"/>
            </a:br>
            <a:r>
              <a:rPr lang="ru-RU" b="1" dirty="0"/>
              <a:t>Разглядеть не могу.</a:t>
            </a:r>
            <a:br>
              <a:rPr lang="ru-RU" b="1" dirty="0"/>
            </a:br>
            <a:r>
              <a:rPr lang="ru-RU" b="1" dirty="0"/>
              <a:t>Он тоже зеленый,</a:t>
            </a:r>
            <a:br>
              <a:rPr lang="ru-RU" b="1" dirty="0"/>
            </a:br>
            <a:r>
              <a:rPr lang="ru-RU" b="1" dirty="0"/>
              <a:t>Попробуй поймать.</a:t>
            </a:r>
            <a:br>
              <a:rPr lang="ru-RU" b="1" dirty="0"/>
            </a:br>
            <a:r>
              <a:rPr lang="ru-RU" b="1" dirty="0"/>
              <a:t>В огромных прыжках</a:t>
            </a:r>
            <a:br>
              <a:rPr lang="ru-RU" b="1" dirty="0"/>
            </a:br>
            <a:r>
              <a:rPr lang="ru-RU" b="1" dirty="0"/>
              <a:t>Он умеет летать.</a:t>
            </a:r>
            <a:br>
              <a:rPr lang="ru-RU" b="1" dirty="0"/>
            </a:br>
            <a:r>
              <a:rPr lang="ru-RU" b="1" dirty="0"/>
              <a:t>Был только что рядом,</a:t>
            </a:r>
            <a:br>
              <a:rPr lang="ru-RU" b="1" dirty="0"/>
            </a:br>
            <a:r>
              <a:rPr lang="ru-RU" b="1" dirty="0"/>
              <a:t>Теперь далеко.</a:t>
            </a:r>
            <a:br>
              <a:rPr lang="ru-RU" b="1" dirty="0"/>
            </a:br>
            <a:r>
              <a:rPr lang="ru-RU" b="1" dirty="0"/>
              <a:t>В зеленой траве </a:t>
            </a:r>
            <a:br>
              <a:rPr lang="ru-RU" b="1" dirty="0"/>
            </a:br>
            <a:r>
              <a:rPr lang="ru-RU" b="1" dirty="0"/>
              <a:t>Разглядеть нелегко.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0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\Огромная коллекция красивых фонов для сайта, обои для сайта на любой вкус и цвет!!!_files\Фоны\GE164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7170" name="Picture 2" descr="C:\Users\Олег\Desktop\1242908126_insec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1" y="1061448"/>
            <a:ext cx="4665877" cy="352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353835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МУХА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97551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жужжишь сердито муха? </a:t>
            </a:r>
            <a:br>
              <a:rPr lang="ru-RU" b="1" dirty="0"/>
            </a:br>
            <a:r>
              <a:rPr lang="ru-RU" b="1" dirty="0"/>
              <a:t>Смотришь жалобно в окно.</a:t>
            </a:r>
            <a:br>
              <a:rPr lang="ru-RU" b="1" dirty="0"/>
            </a:br>
            <a:r>
              <a:rPr lang="ru-RU" b="1" dirty="0"/>
              <a:t>Не поймал, тебя, </a:t>
            </a:r>
            <a:r>
              <a:rPr lang="ru-RU" b="1" dirty="0" err="1"/>
              <a:t>Ванюха</a:t>
            </a:r>
            <a:r>
              <a:rPr lang="ru-RU" b="1" dirty="0"/>
              <a:t>? </a:t>
            </a:r>
            <a:br>
              <a:rPr lang="ru-RU" b="1" dirty="0"/>
            </a:br>
            <a:r>
              <a:rPr lang="ru-RU" b="1" dirty="0"/>
              <a:t>Так поймает всё равно!</a:t>
            </a:r>
            <a:br>
              <a:rPr lang="ru-RU" b="1" dirty="0"/>
            </a:br>
            <a:r>
              <a:rPr lang="ru-RU" b="1" dirty="0"/>
              <a:t>Ты у нас незваной гостьей, </a:t>
            </a:r>
            <a:br>
              <a:rPr lang="ru-RU" b="1" dirty="0"/>
            </a:br>
            <a:r>
              <a:rPr lang="ru-RU" b="1" dirty="0"/>
              <a:t>Облетела все углы…</a:t>
            </a:r>
            <a:br>
              <a:rPr lang="ru-RU" b="1" dirty="0"/>
            </a:br>
            <a:r>
              <a:rPr lang="ru-RU" b="1" dirty="0"/>
              <a:t>Только нам не нужно вовсе, </a:t>
            </a:r>
            <a:br>
              <a:rPr lang="ru-RU" b="1" dirty="0"/>
            </a:br>
            <a:r>
              <a:rPr lang="ru-RU" b="1" dirty="0"/>
              <a:t>Чтоб у нас - гостила ты!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7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\Огромная коллекция красивых фонов для сайта, обои для сайта на любой вкус и цвет!!!_files\Фоны\GE132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86" y="9663"/>
            <a:ext cx="9313406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лег\Desktop\0_5daee_3b695bf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58289" cy="409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345124"/>
            <a:ext cx="2664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ПЧЕЛА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2990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Летом пчелкам целый день</a:t>
            </a:r>
            <a:br>
              <a:rPr lang="ru-RU" b="1" dirty="0"/>
            </a:br>
            <a:r>
              <a:rPr lang="ru-RU" b="1" dirty="0"/>
              <a:t>Собирать нектар не лень.</a:t>
            </a:r>
            <a:br>
              <a:rPr lang="ru-RU" b="1" dirty="0"/>
            </a:br>
            <a:r>
              <a:rPr lang="ru-RU" b="1" dirty="0"/>
              <a:t>Отнесут его потом.</a:t>
            </a:r>
            <a:br>
              <a:rPr lang="ru-RU" b="1" dirty="0"/>
            </a:br>
            <a:r>
              <a:rPr lang="ru-RU" b="1" dirty="0"/>
              <a:t>В улей-свой чудесный дом.</a:t>
            </a:r>
            <a:br>
              <a:rPr lang="ru-RU" b="1" dirty="0"/>
            </a:br>
            <a:r>
              <a:rPr lang="ru-RU" b="1" dirty="0" smtClean="0"/>
              <a:t>Над </a:t>
            </a:r>
            <a:r>
              <a:rPr lang="ru-RU" b="1" dirty="0"/>
              <a:t>цветком пчела жужжит</a:t>
            </a:r>
            <a:br>
              <a:rPr lang="ru-RU" b="1" dirty="0"/>
            </a:br>
            <a:r>
              <a:rPr lang="ru-RU" b="1" dirty="0"/>
              <a:t>И нектар собрать спешит.</a:t>
            </a:r>
            <a:br>
              <a:rPr lang="ru-RU" b="1" dirty="0"/>
            </a:br>
            <a:r>
              <a:rPr lang="ru-RU" b="1" dirty="0"/>
              <a:t>Весь нектар, что соберет,</a:t>
            </a:r>
            <a:br>
              <a:rPr lang="ru-RU" b="1" dirty="0"/>
            </a:br>
            <a:r>
              <a:rPr lang="ru-RU" b="1" dirty="0"/>
              <a:t>Превращает пчелка в мед.</a:t>
            </a:r>
          </a:p>
        </p:txBody>
      </p:sp>
    </p:spTree>
    <p:extLst>
      <p:ext uri="{BB962C8B-B14F-4D97-AF65-F5344CB8AC3E}">
        <p14:creationId xmlns:p14="http://schemas.microsoft.com/office/powerpoint/2010/main" val="26225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Людмила</cp:lastModifiedBy>
  <cp:revision>40</cp:revision>
  <dcterms:created xsi:type="dcterms:W3CDTF">2012-08-29T09:22:32Z</dcterms:created>
  <dcterms:modified xsi:type="dcterms:W3CDTF">2012-11-24T12:15:09Z</dcterms:modified>
</cp:coreProperties>
</file>