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8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DA3A"/>
    <a:srgbClr val="1FF5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DE5C-7ABD-410F-BD50-AFCAA429600F}" type="datetimeFigureOut">
              <a:rPr lang="ru-RU" smtClean="0"/>
              <a:pPr/>
              <a:t>11.11.2012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239A-4069-49DD-80EC-BBA02204C2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DE5C-7ABD-410F-BD50-AFCAA429600F}" type="datetimeFigureOut">
              <a:rPr lang="ru-RU" smtClean="0"/>
              <a:pPr/>
              <a:t>11.11.2012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239A-4069-49DD-80EC-BBA02204C2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DE5C-7ABD-410F-BD50-AFCAA429600F}" type="datetimeFigureOut">
              <a:rPr lang="ru-RU" smtClean="0"/>
              <a:pPr/>
              <a:t>11.11.2012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239A-4069-49DD-80EC-BBA02204C2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DE5C-7ABD-410F-BD50-AFCAA429600F}" type="datetimeFigureOut">
              <a:rPr lang="ru-RU" smtClean="0"/>
              <a:pPr/>
              <a:t>11.11.2012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239A-4069-49DD-80EC-BBA02204C2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DE5C-7ABD-410F-BD50-AFCAA429600F}" type="datetimeFigureOut">
              <a:rPr lang="ru-RU" smtClean="0"/>
              <a:pPr/>
              <a:t>11.11.2012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239A-4069-49DD-80EC-BBA02204C2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DE5C-7ABD-410F-BD50-AFCAA429600F}" type="datetimeFigureOut">
              <a:rPr lang="ru-RU" smtClean="0"/>
              <a:pPr/>
              <a:t>11.11.2012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239A-4069-49DD-80EC-BBA02204C2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DE5C-7ABD-410F-BD50-AFCAA429600F}" type="datetimeFigureOut">
              <a:rPr lang="ru-RU" smtClean="0"/>
              <a:pPr/>
              <a:t>11.11.2012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239A-4069-49DD-80EC-BBA02204C2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DE5C-7ABD-410F-BD50-AFCAA429600F}" type="datetimeFigureOut">
              <a:rPr lang="ru-RU" smtClean="0"/>
              <a:pPr/>
              <a:t>11.11.2012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239A-4069-49DD-80EC-BBA02204C2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DE5C-7ABD-410F-BD50-AFCAA429600F}" type="datetimeFigureOut">
              <a:rPr lang="ru-RU" smtClean="0"/>
              <a:pPr/>
              <a:t>11.11.2012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239A-4069-49DD-80EC-BBA02204C2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DE5C-7ABD-410F-BD50-AFCAA429600F}" type="datetimeFigureOut">
              <a:rPr lang="ru-RU" smtClean="0"/>
              <a:pPr/>
              <a:t>11.11.2012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239A-4069-49DD-80EC-BBA02204C2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DE5C-7ABD-410F-BD50-AFCAA429600F}" type="datetimeFigureOut">
              <a:rPr lang="ru-RU" smtClean="0"/>
              <a:pPr/>
              <a:t>11.11.2012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9239A-4069-49DD-80EC-BBA02204C2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0DE5C-7ABD-410F-BD50-AFCAA429600F}" type="datetimeFigureOut">
              <a:rPr lang="ru-RU" smtClean="0"/>
              <a:pPr/>
              <a:t>11.11.2012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9239A-4069-49DD-80EC-BBA02204C2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214818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20ff713f375ft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" y="-3516"/>
            <a:ext cx="9144000" cy="68650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142983"/>
            <a:ext cx="6929486" cy="3429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Проект во второй младшей группе № 5 на тему: «</a:t>
            </a:r>
            <a:r>
              <a:rPr lang="ru-RU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 </a:t>
            </a:r>
            <a:r>
              <a:rPr lang="ru-RU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саду ли, 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огороде»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b076ac7db41t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571481"/>
            <a:ext cx="9144000" cy="62865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26074901" y="357166"/>
            <a:ext cx="6072229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Цель: Развивать умение узнавать  и называть овощи и фрукты. Учить различать  наиболее распространенные  овощи и фрукты по внешнему виду и вкусу.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42852"/>
            <a:ext cx="857256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Цель: Развивать умение узнавать  и называть овощи и фрукты. Учить различать  наиболее распространенные  овощи и фрукты по внешнему виду и вкусу.</a:t>
            </a:r>
            <a:endParaRPr lang="ru-RU" sz="2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 advTm="6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30026694634_86558_image0002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8596" y="357166"/>
            <a:ext cx="8358246" cy="200026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Предназначен для детской аудитории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6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Знакомство</a:t>
            </a:r>
            <a:br>
              <a:rPr lang="ru-RU" dirty="0" smtClean="0"/>
            </a:br>
            <a:r>
              <a:rPr lang="ru-RU" dirty="0" smtClean="0"/>
              <a:t>с овощами и фруктами</a:t>
            </a:r>
            <a:endParaRPr lang="ru-RU" dirty="0"/>
          </a:p>
        </p:txBody>
      </p:sp>
      <p:pic>
        <p:nvPicPr>
          <p:cNvPr id="3" name="Рисунок 2" descr="post-234166-128082664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0"/>
            <a:ext cx="928690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85852" y="428604"/>
            <a:ext cx="6715171" cy="2143141"/>
          </a:xfrm>
          <a:prstGeom prst="rect">
            <a:avLst/>
          </a:prstGeom>
          <a:solidFill>
            <a:srgbClr val="92D050"/>
          </a:solidFill>
        </p:spPr>
        <p:txBody>
          <a:bodyPr wrap="non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Знакомство</a:t>
            </a:r>
            <a:b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 овощами и фруктами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 advTm="6000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98699_sploshnoy_pozitiv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158" y="214290"/>
            <a:ext cx="85725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Что растёт на грядке ?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57356" y="5072074"/>
            <a:ext cx="728664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Monotype Corsiva" pitchFamily="66" charset="0"/>
              </a:rPr>
              <a:t>Овощи</a:t>
            </a:r>
            <a:endParaRPr lang="ru-RU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 spd="med" advClick="0" advTm="6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a39d313b85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71472" y="500042"/>
            <a:ext cx="2270045" cy="2286016"/>
          </a:xfrm>
          <a:prstGeom prst="rect">
            <a:avLst/>
          </a:prstGeom>
        </p:spPr>
      </p:pic>
      <p:pic>
        <p:nvPicPr>
          <p:cNvPr id="3" name="Рисунок 2" descr="ogurcy-rava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428992" y="500042"/>
            <a:ext cx="2357454" cy="2286016"/>
          </a:xfrm>
          <a:prstGeom prst="rect">
            <a:avLst/>
          </a:prstGeom>
        </p:spPr>
      </p:pic>
      <p:pic>
        <p:nvPicPr>
          <p:cNvPr id="4" name="Рисунок 3" descr="55139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429388" y="500042"/>
            <a:ext cx="2266782" cy="2286016"/>
          </a:xfrm>
          <a:prstGeom prst="rect">
            <a:avLst/>
          </a:prstGeom>
        </p:spPr>
      </p:pic>
      <p:pic>
        <p:nvPicPr>
          <p:cNvPr id="5" name="Рисунок 4" descr="lahana-cobbage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00034" y="3786190"/>
            <a:ext cx="2286016" cy="2338383"/>
          </a:xfrm>
          <a:prstGeom prst="rect">
            <a:avLst/>
          </a:prstGeom>
        </p:spPr>
      </p:pic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6357950" y="3786190"/>
            <a:ext cx="2357454" cy="2357454"/>
          </a:xfrm>
          <a:prstGeom prst="rect">
            <a:avLst/>
          </a:prstGeom>
        </p:spPr>
      </p:pic>
      <p:pic>
        <p:nvPicPr>
          <p:cNvPr id="11" name="Рисунок 10" descr="9.pn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2928927" y="2883393"/>
            <a:ext cx="3264392" cy="3403127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78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Проект во второй младшей группе № 5 на тему: «Во саду ли, в огороде»</vt:lpstr>
      <vt:lpstr>Слайд 2</vt:lpstr>
      <vt:lpstr>Слайд 3</vt:lpstr>
      <vt:lpstr>Знакомство с овощами и фруктами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во второй младшей группе № 5 на тему: «Во саду, ли в огороде»</dc:title>
  <dc:creator>Admin</dc:creator>
  <cp:lastModifiedBy>Татьяна</cp:lastModifiedBy>
  <cp:revision>34</cp:revision>
  <dcterms:created xsi:type="dcterms:W3CDTF">2012-02-27T09:18:23Z</dcterms:created>
  <dcterms:modified xsi:type="dcterms:W3CDTF">2012-11-11T17:46:06Z</dcterms:modified>
</cp:coreProperties>
</file>