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6" r:id="rId3"/>
    <p:sldId id="267" r:id="rId4"/>
    <p:sldId id="268" r:id="rId5"/>
    <p:sldId id="264" r:id="rId6"/>
    <p:sldId id="258" r:id="rId7"/>
    <p:sldId id="257" r:id="rId8"/>
    <p:sldId id="259" r:id="rId9"/>
    <p:sldId id="262" r:id="rId10"/>
    <p:sldId id="263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8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t="-6000" r="-1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slide" Target="slide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slide" Target="slide7.xml"/><Relationship Id="rId10" Type="http://schemas.openxmlformats.org/officeDocument/2006/relationships/image" Target="../media/image19.png"/><Relationship Id="rId4" Type="http://schemas.openxmlformats.org/officeDocument/2006/relationships/image" Target="../media/image16.gif"/><Relationship Id="rId9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новый год\b090bd10b55a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0"/>
            <a:ext cx="2731043" cy="2890991"/>
          </a:xfrm>
          <a:prstGeom prst="rect">
            <a:avLst/>
          </a:prstGeom>
          <a:noFill/>
        </p:spPr>
      </p:pic>
      <p:cxnSp>
        <p:nvCxnSpPr>
          <p:cNvPr id="13" name="Прямая соединительная линия 12"/>
          <p:cNvCxnSpPr/>
          <p:nvPr/>
        </p:nvCxnSpPr>
        <p:spPr>
          <a:xfrm flipV="1">
            <a:off x="5940152" y="4941168"/>
            <a:ext cx="1143008" cy="1357322"/>
          </a:xfrm>
          <a:prstGeom prst="line">
            <a:avLst/>
          </a:prstGeom>
          <a:ln w="1143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7011722" y="4226788"/>
            <a:ext cx="71438" cy="714380"/>
          </a:xfrm>
          <a:prstGeom prst="line">
            <a:avLst/>
          </a:prstGeom>
          <a:ln w="1143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7011722" y="3284984"/>
            <a:ext cx="440598" cy="941804"/>
          </a:xfrm>
          <a:prstGeom prst="line">
            <a:avLst/>
          </a:prstGeom>
          <a:ln w="1143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/>
          <p:nvPr/>
        </p:nvGrpSpPr>
        <p:grpSpPr>
          <a:xfrm>
            <a:off x="4139952" y="4581128"/>
            <a:ext cx="1214446" cy="1285884"/>
            <a:chOff x="4357686" y="4572008"/>
            <a:chExt cx="1214446" cy="1285884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4357686" y="5072074"/>
              <a:ext cx="1214446" cy="785818"/>
            </a:xfrm>
            <a:prstGeom prst="line">
              <a:avLst/>
            </a:prstGeom>
            <a:ln w="1143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5214942" y="4714884"/>
              <a:ext cx="500066" cy="214314"/>
            </a:xfrm>
            <a:prstGeom prst="line">
              <a:avLst/>
            </a:prstGeom>
            <a:ln w="1143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Прямая соединительная линия 21"/>
          <p:cNvCxnSpPr/>
          <p:nvPr/>
        </p:nvCxnSpPr>
        <p:spPr>
          <a:xfrm flipV="1">
            <a:off x="5148064" y="3212976"/>
            <a:ext cx="1643074" cy="1357322"/>
          </a:xfrm>
          <a:prstGeom prst="line">
            <a:avLst/>
          </a:prstGeom>
          <a:ln w="1143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7740352" y="5080054"/>
            <a:ext cx="864096" cy="1157258"/>
          </a:xfrm>
          <a:prstGeom prst="line">
            <a:avLst/>
          </a:prstGeom>
          <a:ln w="1143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740352" y="4437112"/>
            <a:ext cx="785818" cy="642942"/>
          </a:xfrm>
          <a:prstGeom prst="line">
            <a:avLst/>
          </a:prstGeom>
          <a:ln w="1143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7763722" y="3221526"/>
            <a:ext cx="785818" cy="1214446"/>
          </a:xfrm>
          <a:prstGeom prst="line">
            <a:avLst/>
          </a:prstGeom>
          <a:ln w="1143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/>
        </p:nvGrpSpPr>
        <p:grpSpPr>
          <a:xfrm>
            <a:off x="467544" y="188640"/>
            <a:ext cx="1872208" cy="2775213"/>
            <a:chOff x="467544" y="188640"/>
            <a:chExt cx="1872208" cy="2775213"/>
          </a:xfrm>
        </p:grpSpPr>
        <p:sp>
          <p:nvSpPr>
            <p:cNvPr id="26" name="Rectangle 1"/>
            <p:cNvSpPr>
              <a:spLocks noChangeArrowheads="1"/>
            </p:cNvSpPr>
            <p:nvPr/>
          </p:nvSpPr>
          <p:spPr bwMode="auto">
            <a:xfrm>
              <a:off x="467544" y="2132856"/>
              <a:ext cx="187220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18 км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1"/>
            <p:cNvSpPr>
              <a:spLocks noChangeArrowheads="1"/>
            </p:cNvSpPr>
            <p:nvPr/>
          </p:nvSpPr>
          <p:spPr bwMode="auto">
            <a:xfrm>
              <a:off x="467544" y="188640"/>
              <a:ext cx="187220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20 км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1"/>
            <p:cNvSpPr>
              <a:spLocks noChangeArrowheads="1"/>
            </p:cNvSpPr>
            <p:nvPr/>
          </p:nvSpPr>
          <p:spPr bwMode="auto">
            <a:xfrm>
              <a:off x="467544" y="1124744"/>
              <a:ext cx="187220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17 км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F:\К учителю года\презентация\при рода\19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0"/>
            <a:ext cx="4546600" cy="3409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F:\К учителю года\презентация\при рода\5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94891" y="0"/>
            <a:ext cx="4858397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7" name="Picture 13" descr="F:\К учителю года\презентация\при рода\File_97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4810" y="3375397"/>
            <a:ext cx="4929190" cy="3482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5" name="Picture 11" descr="F:\К учителю года\презентация\при рода\198-1024bb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357562"/>
            <a:ext cx="4203728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2" descr="F:\К учителю года\презентация\урал\karta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3E3CA"/>
              </a:clrFrom>
              <a:clrTo>
                <a:srgbClr val="F3E3CA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1285852" y="-95250"/>
            <a:ext cx="6400800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новый год\velikij_ustyu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14422"/>
            <a:ext cx="3643338" cy="27325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0"/>
            <a:ext cx="79969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Великий  Устюг – 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резиденция российского Деда Мороза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7" name="Picture 3" descr="F:\новый год\012309d2ca20.jpg"/>
          <p:cNvPicPr>
            <a:picLocks noChangeAspect="1" noChangeArrowheads="1"/>
          </p:cNvPicPr>
          <p:nvPr/>
        </p:nvPicPr>
        <p:blipFill>
          <a:blip r:embed="rId4" cstate="print"/>
          <a:srcRect r="5405"/>
          <a:stretch>
            <a:fillRect/>
          </a:stretch>
        </p:blipFill>
        <p:spPr bwMode="auto">
          <a:xfrm>
            <a:off x="428596" y="4071942"/>
            <a:ext cx="3639348" cy="2693118"/>
          </a:xfrm>
          <a:prstGeom prst="rect">
            <a:avLst/>
          </a:prstGeom>
          <a:noFill/>
        </p:spPr>
      </p:pic>
      <p:pic>
        <p:nvPicPr>
          <p:cNvPr id="1028" name="Picture 4" descr="F:\новый год\80184134_c70350b417343b28d0789e0943c6cb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1214422"/>
            <a:ext cx="3690942" cy="2768207"/>
          </a:xfrm>
          <a:prstGeom prst="rect">
            <a:avLst/>
          </a:prstGeom>
          <a:noFill/>
        </p:spPr>
      </p:pic>
      <p:pic>
        <p:nvPicPr>
          <p:cNvPr id="1029" name="Picture 5" descr="F:\новый год\spalnyad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4071942"/>
            <a:ext cx="3638778" cy="2729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F:\новый год\часы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-87924"/>
            <a:ext cx="5105701" cy="69459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29058" y="1071546"/>
            <a:ext cx="785818" cy="9286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12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43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новый год\novogodnie2\ёлочка с игрушками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3286124"/>
            <a:ext cx="2714644" cy="3046400"/>
          </a:xfrm>
          <a:prstGeom prst="rect">
            <a:avLst/>
          </a:prstGeom>
          <a:noFill/>
        </p:spPr>
      </p:pic>
      <p:pic>
        <p:nvPicPr>
          <p:cNvPr id="1040" name="Picture 16" descr="F:\новый год\562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4714884"/>
            <a:ext cx="6298450" cy="1939031"/>
          </a:xfrm>
          <a:prstGeom prst="rect">
            <a:avLst/>
          </a:prstGeom>
          <a:noFill/>
        </p:spPr>
      </p:pic>
      <p:pic>
        <p:nvPicPr>
          <p:cNvPr id="1030" name="Picture 6" descr="F:\новый год\057caa9d8e94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43702" y="4286256"/>
            <a:ext cx="1162540" cy="1216021"/>
          </a:xfrm>
          <a:prstGeom prst="rect">
            <a:avLst/>
          </a:prstGeom>
          <a:noFill/>
        </p:spPr>
      </p:pic>
      <p:pic>
        <p:nvPicPr>
          <p:cNvPr id="1032" name="Picture 8" descr="F:\новый год\korob20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143636" y="5143512"/>
            <a:ext cx="1093793" cy="1098086"/>
          </a:xfrm>
          <a:prstGeom prst="rect">
            <a:avLst/>
          </a:prstGeom>
          <a:noFill/>
        </p:spPr>
      </p:pic>
      <p:pic>
        <p:nvPicPr>
          <p:cNvPr id="1039" name="Picture 15" descr="F:\новый год\41b2174a59b9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3768" y="5143512"/>
            <a:ext cx="1120116" cy="1000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6000" t="-64000" r="-56000" b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" action="ppaction://hlinkshowjump?jump=lastslideviewed" highlightClick="1"/>
          </p:cNvPr>
          <p:cNvSpPr/>
          <p:nvPr/>
        </p:nvSpPr>
        <p:spPr>
          <a:xfrm>
            <a:off x="8358214" y="6286520"/>
            <a:ext cx="571504" cy="5714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95536" y="1484784"/>
            <a:ext cx="828092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Зимой белка съедает 40 г орехов, а летом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35 г больше. Сколько орехов съедает белка летом?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8000" t="-64000" r="-55000" b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" action="ppaction://hlinkshowjump?jump=lastslideviewed" highlightClick="1"/>
          </p:cNvPr>
          <p:cNvSpPr/>
          <p:nvPr/>
        </p:nvSpPr>
        <p:spPr>
          <a:xfrm>
            <a:off x="8358214" y="6286520"/>
            <a:ext cx="571504" cy="5714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39552" y="1022539"/>
            <a:ext cx="813690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Глубина озера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Увильды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13 м, а глубина озера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Курочкино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на 8 м меньше. Какую глубину имеет озеро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Курочкино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6000" t="-64000" r="-55000" b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9552" y="1248435"/>
            <a:ext cx="806489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Длина тела кедровки 31 см, а длина ее хвоста 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10 см. Какова длина всей птицы?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75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Ученик</cp:lastModifiedBy>
  <cp:revision>30</cp:revision>
  <dcterms:modified xsi:type="dcterms:W3CDTF">2011-12-15T05:21:52Z</dcterms:modified>
</cp:coreProperties>
</file>