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4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4" r:id="rId8"/>
    <p:sldId id="265" r:id="rId9"/>
    <p:sldId id="268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30.05.2013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30.05.2013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30.05.2013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30.05.2013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30.05.2013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30.05.2013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30.05.2013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08" y="1606818"/>
            <a:ext cx="5183578" cy="389388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0"/>
            <a:ext cx="7786742" cy="1568802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«СПОРТИВНЫЙ ПРАЗДНИК- КАК ОДНА ИЗ ФОРМ СОВЕРШЕНСТВОВАНИЯ ДВИГАТЕЛЬНЫХ УМЕНИЙ И НАВЫКОВ У ДЕТЕЙ В ДЕТСКОМ САДУ»</a:t>
            </a:r>
            <a:endParaRPr lang="ru-RU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28960" y="5786454"/>
            <a:ext cx="5715040" cy="861420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ГДОУ № 111 Выборгского района </a:t>
            </a:r>
          </a:p>
          <a:p>
            <a:r>
              <a:rPr lang="ru-RU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Руководитель физического воспитания </a:t>
            </a:r>
          </a:p>
          <a:p>
            <a:r>
              <a:rPr lang="ru-RU" sz="1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Широбокова</a:t>
            </a:r>
            <a:r>
              <a:rPr lang="ru-RU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О.В.</a:t>
            </a:r>
            <a:endParaRPr lang="ru-RU" sz="1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843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500042"/>
            <a:ext cx="4276547" cy="1113254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ВАЖНЕЙШИЙ ИТОГ ПРАЗДНИКА -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57158" y="2428868"/>
            <a:ext cx="4276547" cy="25302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Радость от участия, победы, общения, совместной деятельности.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7" r="166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87762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8794" y="214290"/>
            <a:ext cx="2660650" cy="1185861"/>
          </a:xfrm>
        </p:spPr>
        <p:txBody>
          <a:bodyPr anchor="ctr"/>
          <a:lstStyle/>
          <a:p>
            <a:pPr algn="ctr"/>
            <a:r>
              <a:rPr lang="ru-RU" sz="2800" i="1" dirty="0" smtClean="0">
                <a:solidFill>
                  <a:schemeClr val="tx1"/>
                </a:solidFill>
              </a:rPr>
              <a:t>ЗАДАЧИ:</a:t>
            </a:r>
            <a:endParaRPr lang="ru-RU" sz="2800" i="1" dirty="0">
              <a:solidFill>
                <a:schemeClr val="tx1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5536" y="1268760"/>
            <a:ext cx="3069977" cy="4857403"/>
          </a:xfrm>
        </p:spPr>
        <p:txBody>
          <a:bodyPr anchor="t">
            <a:normAutofit/>
          </a:bodyPr>
          <a:lstStyle/>
          <a:p>
            <a:r>
              <a:rPr lang="ru-RU" sz="1800" dirty="0" smtClean="0">
                <a:solidFill>
                  <a:schemeClr val="tx1"/>
                </a:solidFill>
              </a:rPr>
              <a:t>1</a:t>
            </a:r>
            <a:r>
              <a:rPr lang="ru-RU" sz="2000" dirty="0" smtClean="0">
                <a:solidFill>
                  <a:schemeClr val="tx1"/>
                </a:solidFill>
              </a:rPr>
              <a:t>. </a:t>
            </a:r>
            <a:r>
              <a:rPr lang="ru-RU" sz="2400" dirty="0" smtClean="0">
                <a:solidFill>
                  <a:schemeClr val="tx1"/>
                </a:solidFill>
              </a:rPr>
              <a:t>Формировать здоровый образ жизни.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2. Воспитывать стойкий интерес к физкультуре и к спорту.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3. Доставить удовольствие детям.</a:t>
            </a:r>
          </a:p>
        </p:txBody>
      </p:sp>
      <p:pic>
        <p:nvPicPr>
          <p:cNvPr id="1026" name="Picture 2" descr="F:\Презентация\ПРАЗДНИК\dsc_03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2000240"/>
            <a:ext cx="5227378" cy="35011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74512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0800000" flipH="1" flipV="1">
            <a:off x="214282" y="1357298"/>
            <a:ext cx="3571868" cy="4257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ru-RU" sz="2400" dirty="0"/>
              <a:t>4. Развивать творческую активность</a:t>
            </a:r>
            <a:r>
              <a:rPr lang="ru-RU" sz="2400" dirty="0" smtClean="0"/>
              <a:t>.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endParaRPr lang="ru-RU" sz="2400" dirty="0"/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ru-RU" sz="2400" dirty="0"/>
              <a:t>5. Демонстрировать спортивные достижения</a:t>
            </a:r>
            <a:r>
              <a:rPr lang="ru-RU" sz="2400" dirty="0" smtClean="0"/>
              <a:t>.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endParaRPr lang="ru-RU" sz="2400" dirty="0" smtClean="0"/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ru-RU" sz="2400" dirty="0" smtClean="0"/>
              <a:t>6</a:t>
            </a:r>
            <a:r>
              <a:rPr lang="ru-RU" sz="2400" dirty="0"/>
              <a:t>. Воспитывать интерес к народным традициям.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57620" y="500042"/>
            <a:ext cx="5047754" cy="396044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85186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4429124" cy="1038697"/>
          </a:xfrm>
        </p:spPr>
        <p:txBody>
          <a:bodyPr>
            <a:noAutofit/>
          </a:bodyPr>
          <a:lstStyle/>
          <a:p>
            <a:pPr algn="ctr"/>
            <a:r>
              <a:rPr lang="ru-RU" sz="2000" i="1" dirty="0" smtClean="0">
                <a:solidFill>
                  <a:srgbClr val="7030A0"/>
                </a:solidFill>
              </a:rPr>
              <a:t>ПО ДВИГАТЕЛЬНОМУ СОДЕРЖАНИЮ ПРАЗДНИКИ ДЕЛЯТСЯ</a:t>
            </a:r>
            <a:r>
              <a:rPr lang="ru-RU" sz="2000" b="1" i="1" dirty="0" smtClean="0">
                <a:solidFill>
                  <a:srgbClr val="7030A0"/>
                </a:solidFill>
              </a:rPr>
              <a:t>:</a:t>
            </a:r>
            <a:endParaRPr lang="ru-RU" sz="2000" b="1" i="1" dirty="0">
              <a:solidFill>
                <a:srgbClr val="7030A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28596" y="1285860"/>
            <a:ext cx="4071966" cy="4569371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1. Комбинированный.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2. На основе спортивных игр.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3. На основе спортивных упражнений.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72" y="3929066"/>
            <a:ext cx="3543654" cy="265774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876" y="3929066"/>
            <a:ext cx="4081344" cy="269130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50" name="Picture 2" descr="F:\Презентация\ПРАЗДНИК\1291274794_img_003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501855"/>
            <a:ext cx="4000528" cy="300039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970216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642918"/>
            <a:ext cx="378621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4</a:t>
            </a:r>
            <a:r>
              <a:rPr lang="ru-RU" sz="2400" dirty="0" smtClean="0"/>
              <a:t>. На основе подвижных игр, аттракционов, забав.</a:t>
            </a:r>
          </a:p>
          <a:p>
            <a:endParaRPr lang="ru-RU" sz="2400" dirty="0" smtClean="0"/>
          </a:p>
          <a:p>
            <a:r>
              <a:rPr lang="ru-RU" sz="2400" dirty="0" smtClean="0"/>
              <a:t>5. Интегрированные.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562" y="571480"/>
            <a:ext cx="4432941" cy="266372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48" y="3786190"/>
            <a:ext cx="4314055" cy="266429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163990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501090" cy="939548"/>
          </a:xfrm>
        </p:spPr>
        <p:txBody>
          <a:bodyPr>
            <a:noAutofit/>
          </a:bodyPr>
          <a:lstStyle/>
          <a:p>
            <a:pPr algn="ctr"/>
            <a:r>
              <a:rPr lang="ru-RU" i="1" dirty="0" smtClean="0">
                <a:solidFill>
                  <a:schemeClr val="tx1"/>
                </a:solidFill>
              </a:rPr>
              <a:t>ПО МЕТОДАМ ПРОВЕДЕНИЯ ПРАЗДНИКОВ ВЫДЕЛЯЮТСЯ СЛЕДУЮЩИЕ ИХ РАЗНОВИДНОСТИ:</a:t>
            </a:r>
            <a:endParaRPr lang="ru-RU" i="1" dirty="0">
              <a:solidFill>
                <a:schemeClr val="tx1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85720" y="2714620"/>
            <a:ext cx="3714776" cy="3921299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tx1"/>
                </a:solidFill>
              </a:rPr>
              <a:t>1</a:t>
            </a:r>
            <a:r>
              <a:rPr lang="ru-RU" sz="2400" dirty="0" smtClean="0">
                <a:solidFill>
                  <a:schemeClr val="tx1"/>
                </a:solidFill>
              </a:rPr>
              <a:t>. Игровые.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2. Соревновательные.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3. Сюжетные. 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4. Творческие. </a:t>
            </a:r>
          </a:p>
          <a:p>
            <a:pPr marL="342900" indent="-342900">
              <a:buAutoNum type="arabicPeriod"/>
            </a:pPr>
            <a:endParaRPr lang="ru-RU" sz="18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372" y="2357430"/>
            <a:ext cx="4357718" cy="357189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04876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0"/>
            <a:ext cx="8286808" cy="792088"/>
          </a:xfrm>
        </p:spPr>
        <p:txBody>
          <a:bodyPr>
            <a:noAutofit/>
          </a:bodyPr>
          <a:lstStyle/>
          <a:p>
            <a:r>
              <a:rPr lang="ru-RU" i="1" dirty="0" smtClean="0">
                <a:solidFill>
                  <a:schemeClr val="tx1"/>
                </a:solidFill>
              </a:rPr>
              <a:t>ПО МЕСТУ ПРОВЕДЕНИЯ ПРАЗДНИКИ ДЕЛЯТСЯ:</a:t>
            </a:r>
            <a:endParaRPr lang="ru-RU" i="1" dirty="0">
              <a:solidFill>
                <a:schemeClr val="tx1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85720" y="857232"/>
            <a:ext cx="3786214" cy="4857403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1. На спортивной площадке или стадионе.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2. В природных условиях.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3. В спортивном зале.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4. В бассейне.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686" y="1071546"/>
            <a:ext cx="4293662" cy="269406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562" y="4214818"/>
            <a:ext cx="4410075" cy="228219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58" y="4286256"/>
            <a:ext cx="3586361" cy="228219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383456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00042"/>
            <a:ext cx="8929718" cy="455502"/>
          </a:xfrm>
        </p:spPr>
        <p:txBody>
          <a:bodyPr>
            <a:noAutofit/>
          </a:bodyPr>
          <a:lstStyle/>
          <a:p>
            <a:pPr algn="ctr"/>
            <a:r>
              <a:rPr lang="ru-RU" i="1" dirty="0" smtClean="0">
                <a:solidFill>
                  <a:schemeClr val="tx1"/>
                </a:solidFill>
              </a:rPr>
              <a:t>В СПОРТИВНЫХ ПРАЗДНИКАХ ИСПОЛЬЗУЕТСЯ ИНВЕНТАРЬ</a:t>
            </a:r>
            <a:r>
              <a:rPr lang="ru-RU" dirty="0" smtClean="0">
                <a:solidFill>
                  <a:schemeClr val="tx1"/>
                </a:solidFill>
              </a:rPr>
              <a:t>: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071546"/>
            <a:ext cx="4266307" cy="243519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4282" y="1214422"/>
            <a:ext cx="3571900" cy="4475584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1. Спортивный. 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2. Природный.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3. Игровые пособия.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96" y="3786190"/>
            <a:ext cx="5040560" cy="280831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031194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32" y="2928934"/>
            <a:ext cx="5184576" cy="3600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942" y="785794"/>
            <a:ext cx="3381399" cy="142876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94947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pring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Весна</Template>
  <TotalTime>371</TotalTime>
  <Words>204</Words>
  <Application>Microsoft Office PowerPoint</Application>
  <PresentationFormat>Экран (4:3)</PresentationFormat>
  <Paragraphs>36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Spring</vt:lpstr>
      <vt:lpstr>«СПОРТИВНЫЙ ПРАЗДНИК- КАК ОДНА ИЗ ФОРМ СОВЕРШЕНСТВОВАНИЯ ДВИГАТЕЛЬНЫХ УМЕНИЙ И НАВЫКОВ У ДЕТЕЙ В ДЕТСКОМ САДУ»</vt:lpstr>
      <vt:lpstr>ЗАДАЧИ:</vt:lpstr>
      <vt:lpstr>Презентация PowerPoint</vt:lpstr>
      <vt:lpstr>ПО ДВИГАТЕЛЬНОМУ СОДЕРЖАНИЮ ПРАЗДНИКИ ДЕЛЯТСЯ:</vt:lpstr>
      <vt:lpstr>Презентация PowerPoint</vt:lpstr>
      <vt:lpstr>ПО МЕТОДАМ ПРОВЕДЕНИЯ ПРАЗДНИКОВ ВЫДЕЛЯЮТСЯ СЛЕДУЮЩИЕ ИХ РАЗНОВИДНОСТИ:</vt:lpstr>
      <vt:lpstr>ПО МЕСТУ ПРОВЕДЕНИЯ ПРАЗДНИКИ ДЕЛЯТСЯ:</vt:lpstr>
      <vt:lpstr>В СПОРТИВНЫХ ПРАЗДНИКАХ ИСПОЛЬЗУЕТСЯ ИНВЕНТАРЬ:</vt:lpstr>
      <vt:lpstr>Презентация PowerPoint</vt:lpstr>
      <vt:lpstr>ВАЖНЕЙШИЙ ИТОГ ПРАЗДНИКА -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«СПОРТИВНЫЙ ПРАЗДНИК- КАК ОДНА ИЗ ФОРМ СОВЕРШЕНСТВОВАНИЯ ДВИГАТЕЛЬНЫХ УМЕНИЙ И НАВЫКОВ У ДЕТЕЙ В ДЕТСКОМ САДУ»</dc:title>
  <dc:creator>Малевичи</dc:creator>
  <cp:lastModifiedBy>Малевичи</cp:lastModifiedBy>
  <cp:revision>33</cp:revision>
  <dcterms:created xsi:type="dcterms:W3CDTF">2013-05-22T16:50:04Z</dcterms:created>
  <dcterms:modified xsi:type="dcterms:W3CDTF">2013-05-30T13:37:48Z</dcterms:modified>
</cp:coreProperties>
</file>