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642918"/>
            <a:ext cx="5508104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8100">
                  <a:solidFill>
                    <a:srgbClr val="00421E"/>
                  </a:solidFill>
                  <a:prstDash val="solid"/>
                </a:ln>
                <a:solidFill>
                  <a:srgbClr val="00421E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                             ПРОЕКТ</a:t>
            </a:r>
          </a:p>
          <a:p>
            <a:pPr algn="ctr"/>
            <a:endParaRPr lang="ru-RU" sz="5400" b="1" dirty="0" smtClean="0">
              <a:ln w="38100">
                <a:solidFill>
                  <a:srgbClr val="00421E"/>
                </a:solidFill>
                <a:prstDash val="solid"/>
              </a:ln>
              <a:solidFill>
                <a:srgbClr val="00421E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6600" b="1" dirty="0" smtClean="0">
                <a:ln w="38100">
                  <a:solidFill>
                    <a:srgbClr val="00421E"/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«Мой друг-</a:t>
            </a:r>
          </a:p>
          <a:p>
            <a:pPr algn="ctr"/>
            <a:r>
              <a:rPr lang="ru-RU" sz="6600" b="1" dirty="0" smtClean="0">
                <a:ln w="38100">
                  <a:solidFill>
                    <a:srgbClr val="00421E"/>
                  </a:solidFill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зеленый лук « </a:t>
            </a:r>
          </a:p>
        </p:txBody>
      </p:sp>
      <p:pic>
        <p:nvPicPr>
          <p:cNvPr id="1026" name="Picture 2" descr="F:\Проект Леонтьевы\DSC099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528392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87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429124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DSC0987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0"/>
            <a:ext cx="4286248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9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357166"/>
            <a:ext cx="5143500" cy="55721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71670" y="5786454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Результат</a:t>
            </a:r>
            <a:endParaRPr lang="ru-RU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87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6251"/>
            <a:ext cx="4429124" cy="5905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0987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500042"/>
            <a:ext cx="4357686" cy="5929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0"/>
            <a:ext cx="828680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данного проекта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научила моего ребенка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сравнивать, анализировать, делать выводы.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Ребенок приобрел  новый опыт поисково – исследовательской деятельности.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процессе работы над проектом моя дочь рассматривала рост лука,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наблюдения узнала, в каких условиях лук растет быстрее;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Отметила его роль как лекарственного сырья; изучала чудодейственное влияние на здоровье человека.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Расширился кругозор и мыслительная деятельность моей дочери. Сам процесс 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проекта принес ребенку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удовлетворение, радость переживания,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осознания собственных умений.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Благодаря проведенной работе, мой  ребенок осознанно может ответить на вопрос,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необходим ЛУК.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 на следующий проект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Выращивание лука в огороде».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14422"/>
            <a:ext cx="34290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7158" y="571480"/>
            <a:ext cx="8501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ызвать у  ребенка познавательный интерес к выращиванию репчатого лука на перо в комнатных условиях, узнать о его пользе для семьи, заинтересовать этапами проведения опыта.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92893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0"/>
            <a:ext cx="8501122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проекта:</a:t>
            </a:r>
            <a:endParaRPr kumimoji="0" lang="ru-RU" sz="32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бережного отношения к растениям как к живым существам, сопереживания им, понимания необходимости их охраны на собственных наблюдениях;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закрепление представления о луке, особенностях внешнего строения, находить «донце» с корнями и верхушку;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представления об основных потребностях лука, условиях, которые необходимы для его роста (вода, земля, свет, тепло).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выявление, сравнение изменений и различий, которые произошли с луковицами во время его роста;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способствование возникновению интереса к процессу роста и пользе лука.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285728"/>
            <a:ext cx="850112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проекта: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проектно – исследовательский.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дней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проведения: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дом, в котором я живу.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428604"/>
            <a:ext cx="810495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проекта: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можно вырастить зелёный лук на подоконнике?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каких условиях вырастит лук лучше? (свет,  затемненное место).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может быть полезен лук?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можно делать с луком?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полезных свойств лука.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Проектная идея: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бъединить семью Леонтьевых: Ольгу Владимировну,  ее дочь Светлану  и воспитателя Голикову Наталью Георгиевну в совместной деятельности, по выращиванию лука.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86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728" y="642918"/>
            <a:ext cx="6715172" cy="5036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214413" y="5429264"/>
            <a:ext cx="721523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Высаживаем лук в горшочек </a:t>
            </a:r>
          </a:p>
          <a:p>
            <a:pPr algn="ctr"/>
            <a:r>
              <a:rPr lang="ru-RU" sz="32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в стакан</a:t>
            </a:r>
            <a:endParaRPr lang="ru-RU" sz="3200" b="1" dirty="0">
              <a:ln w="11430"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87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750075"/>
            <a:ext cx="7143800" cy="535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14348" y="5929330"/>
            <a:ext cx="74803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Горшочек ставим на подоконник</a:t>
            </a:r>
            <a:endParaRPr lang="ru-RU" sz="32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87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480" y="476672"/>
            <a:ext cx="6000792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14348" y="5929330"/>
            <a:ext cx="74803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Стаканчик ставим в темное место</a:t>
            </a:r>
            <a:endParaRPr lang="ru-RU" sz="32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987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188640"/>
            <a:ext cx="5143500" cy="6357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14348" y="5929330"/>
            <a:ext cx="74803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Поливаем и рыхлим землю</a:t>
            </a:r>
            <a:endParaRPr lang="ru-RU" sz="32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</TotalTime>
  <Words>240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15</cp:revision>
  <dcterms:created xsi:type="dcterms:W3CDTF">2013-04-01T09:47:45Z</dcterms:created>
  <dcterms:modified xsi:type="dcterms:W3CDTF">2014-03-31T14:55:52Z</dcterms:modified>
</cp:coreProperties>
</file>