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2" r:id="rId3"/>
    <p:sldId id="273" r:id="rId4"/>
    <p:sldId id="271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74" r:id="rId13"/>
    <p:sldId id="265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132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93FA3-1D54-4FE1-A451-8C9F563887BA}" type="datetimeFigureOut">
              <a:rPr lang="ru-RU"/>
              <a:pPr>
                <a:defRPr/>
              </a:pPr>
              <a:t>10.11.2011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0C5C2-0EA9-480F-AEC2-FB77D9CAE2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E73CA-6151-4CE1-A5DC-A0C6207980B5}" type="datetimeFigureOut">
              <a:rPr lang="ru-RU"/>
              <a:pPr>
                <a:defRPr/>
              </a:pPr>
              <a:t>10.11.2011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EBA3C-ABA4-45B9-B730-05C09960E8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5208B-CBE2-4DFB-9717-A1A998983A19}" type="datetimeFigureOut">
              <a:rPr lang="ru-RU"/>
              <a:pPr>
                <a:defRPr/>
              </a:pPr>
              <a:t>10.11.2011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3DFA8-F4E1-41B7-8251-FC99F2E6D1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6F105-E977-47F1-9489-19D99AEF431A}" type="datetimeFigureOut">
              <a:rPr lang="ru-RU"/>
              <a:pPr>
                <a:defRPr/>
              </a:pPr>
              <a:t>10.11.2011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80125-49C2-420D-B5D9-0E39894A48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FA524-3E7E-4A88-B9B3-AD40F076DBBB}" type="datetimeFigureOut">
              <a:rPr lang="ru-RU"/>
              <a:pPr>
                <a:defRPr/>
              </a:pPr>
              <a:t>10.11.2011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F2550-5BE6-4885-B8E1-EE5C14B306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8A82E-30FD-4077-8D97-E1EE986DF2E5}" type="datetimeFigureOut">
              <a:rPr lang="ru-RU"/>
              <a:pPr>
                <a:defRPr/>
              </a:pPr>
              <a:t>10.11.2011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5C650-4FAD-400A-863E-0AF2CAE520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9FA54-A5F4-4699-8355-1DE4D1DC791A}" type="datetimeFigureOut">
              <a:rPr lang="ru-RU"/>
              <a:pPr>
                <a:defRPr/>
              </a:pPr>
              <a:t>10.11.2011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23EF3-72F7-488B-BB45-8290467470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00D99-2F85-4D75-8D93-475BDC313CC3}" type="datetimeFigureOut">
              <a:rPr lang="ru-RU"/>
              <a:pPr>
                <a:defRPr/>
              </a:pPr>
              <a:t>10.11.2011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FB9E2-DC20-4AAF-AF60-3939C11F4B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50226-6683-436D-89C3-AA3B4E6EBAD9}" type="datetimeFigureOut">
              <a:rPr lang="ru-RU"/>
              <a:pPr>
                <a:defRPr/>
              </a:pPr>
              <a:t>10.11.2011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5A0DB-A590-42DD-BBCD-745A10D119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EFCC7-9AEC-4906-9EE7-765CC597381E}" type="datetimeFigureOut">
              <a:rPr lang="ru-RU"/>
              <a:pPr>
                <a:defRPr/>
              </a:pPr>
              <a:t>10.11.2011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3B0ED-129B-4081-84EC-3CE1DBCF58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3F0A0-08EC-4CF5-ACA5-429DA9C91C9E}" type="datetimeFigureOut">
              <a:rPr lang="ru-RU"/>
              <a:pPr>
                <a:defRPr/>
              </a:pPr>
              <a:t>10.11.2011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BCD29-79DB-4D1B-ACB7-6D25157DB1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CD6D786-5B06-4821-B75C-53E6A6BB5E13}" type="datetimeFigureOut">
              <a:rPr lang="ru-RU"/>
              <a:pPr>
                <a:defRPr/>
              </a:pPr>
              <a:t>10.11.2011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8DBD7B-36E8-4369-983C-A2713C10062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14612" y="1571612"/>
            <a:ext cx="5876032" cy="31393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КЛУБ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ВЕСЁЛЫХ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МАТЕМАТИКОВ</a:t>
            </a:r>
          </a:p>
        </p:txBody>
      </p:sp>
      <p:pic>
        <p:nvPicPr>
          <p:cNvPr id="2051" name="Picture 2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3"/>
            <a:ext cx="36734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5984" y="5143512"/>
            <a:ext cx="6321795" cy="13849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Подготовила </a:t>
            </a:r>
          </a:p>
          <a:p>
            <a:pPr algn="ctr"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учитель начальных классов </a:t>
            </a:r>
          </a:p>
          <a:p>
            <a:pPr algn="ctr"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Комарова Н.К.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00188" y="642938"/>
          <a:ext cx="6143669" cy="5286411"/>
        </p:xfrm>
        <a:graphic>
          <a:graphicData uri="http://schemas.openxmlformats.org/drawingml/2006/table">
            <a:tbl>
              <a:tblPr/>
              <a:tblGrid>
                <a:gridCol w="1981355"/>
                <a:gridCol w="2081157"/>
                <a:gridCol w="2081157"/>
              </a:tblGrid>
              <a:tr h="17621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1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1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40337" y="1000108"/>
            <a:ext cx="1120820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21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29058" y="4429132"/>
            <a:ext cx="1120820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27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4429132"/>
            <a:ext cx="1120820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00760" y="4429132"/>
            <a:ext cx="1120820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19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00760" y="2714620"/>
            <a:ext cx="1120820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30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57620" y="2643182"/>
            <a:ext cx="1120820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24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28794" y="2643182"/>
            <a:ext cx="1120820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14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929322" y="1000108"/>
            <a:ext cx="1120820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12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091658" y="1000108"/>
            <a:ext cx="652744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357313" y="857250"/>
          <a:ext cx="6215062" cy="5143500"/>
        </p:xfrm>
        <a:graphic>
          <a:graphicData uri="http://schemas.openxmlformats.org/drawingml/2006/table">
            <a:tbl>
              <a:tblPr/>
              <a:tblGrid>
                <a:gridCol w="2004394"/>
                <a:gridCol w="2105356"/>
                <a:gridCol w="2105356"/>
              </a:tblGrid>
              <a:tr h="17145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974375" y="1000108"/>
            <a:ext cx="652744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8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929322" y="4572008"/>
            <a:ext cx="1120820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12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86182" y="4500570"/>
            <a:ext cx="1120820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18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4500570"/>
            <a:ext cx="1120820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32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857884" y="2857496"/>
            <a:ext cx="1120820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22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86182" y="2857496"/>
            <a:ext cx="1120820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16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85918" y="2786058"/>
            <a:ext cx="1120820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40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929322" y="1071546"/>
            <a:ext cx="1120820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20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786182" y="1142984"/>
            <a:ext cx="1120820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24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357313" y="642938"/>
          <a:ext cx="6215062" cy="5526087"/>
        </p:xfrm>
        <a:graphic>
          <a:graphicData uri="http://schemas.openxmlformats.org/drawingml/2006/table">
            <a:tbl>
              <a:tblPr/>
              <a:tblGrid>
                <a:gridCol w="2004394"/>
                <a:gridCol w="2105356"/>
                <a:gridCol w="2105356"/>
              </a:tblGrid>
              <a:tr h="192882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133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579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85918" y="1071546"/>
            <a:ext cx="1210588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</a:t>
            </a:r>
            <a:endParaRPr lang="ru-RU" sz="7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86182" y="1071546"/>
            <a:ext cx="1210588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45</a:t>
            </a:r>
            <a:endParaRPr lang="ru-RU" sz="7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29322" y="1071546"/>
            <a:ext cx="1210588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</a:t>
            </a:r>
            <a:endParaRPr lang="ru-RU" sz="7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2857496"/>
            <a:ext cx="1210588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40</a:t>
            </a:r>
            <a:endParaRPr lang="ru-RU" sz="7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14744" y="2857496"/>
            <a:ext cx="1210588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16</a:t>
            </a:r>
            <a:endParaRPr lang="ru-RU" sz="7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57884" y="2857496"/>
            <a:ext cx="1210588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25</a:t>
            </a:r>
            <a:endParaRPr lang="ru-RU" sz="7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14480" y="4643446"/>
            <a:ext cx="1210588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30</a:t>
            </a:r>
            <a:endParaRPr lang="ru-RU" sz="7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86182" y="4643446"/>
            <a:ext cx="1210588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15</a:t>
            </a:r>
            <a:endParaRPr lang="ru-RU" sz="7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29322" y="4643446"/>
            <a:ext cx="1210588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28</a:t>
            </a:r>
            <a:endParaRPr lang="ru-RU" sz="7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1"/>
          <p:cNvSpPr>
            <a:spLocks noChangeArrowheads="1" noChangeShapeType="1" noTextEdit="1"/>
          </p:cNvSpPr>
          <p:nvPr/>
        </p:nvSpPr>
        <p:spPr bwMode="auto">
          <a:xfrm>
            <a:off x="1571625" y="1428750"/>
            <a:ext cx="3429000" cy="2874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ЧА</a:t>
            </a:r>
          </a:p>
        </p:txBody>
      </p:sp>
      <p:sp>
        <p:nvSpPr>
          <p:cNvPr id="14339" name="WordArt 2"/>
          <p:cNvSpPr>
            <a:spLocks noChangeArrowheads="1" noChangeShapeType="1" noTextEdit="1"/>
          </p:cNvSpPr>
          <p:nvPr/>
        </p:nvSpPr>
        <p:spPr bwMode="auto">
          <a:xfrm>
            <a:off x="571500" y="3500438"/>
            <a:ext cx="3714750" cy="3071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ДА</a:t>
            </a:r>
          </a:p>
        </p:txBody>
      </p:sp>
      <p:pic>
        <p:nvPicPr>
          <p:cNvPr id="14340" name="Picture 4" descr="C:\Program Files\Microsoft Office\MEDIA\CAGCAT10\j009007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25" y="0"/>
            <a:ext cx="1649413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786446" y="5214950"/>
            <a:ext cx="259115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ЗАДАЧА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1"/>
          <p:cNvSpPr>
            <a:spLocks noChangeArrowheads="1" noChangeShapeType="1" noTextEdit="1"/>
          </p:cNvSpPr>
          <p:nvPr/>
        </p:nvSpPr>
        <p:spPr bwMode="auto">
          <a:xfrm>
            <a:off x="1214438" y="2071688"/>
            <a:ext cx="7286625" cy="4286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И   на</a:t>
            </a:r>
          </a:p>
        </p:txBody>
      </p:sp>
      <p:sp>
        <p:nvSpPr>
          <p:cNvPr id="15363" name="WordArt 2"/>
          <p:cNvSpPr>
            <a:spLocks noChangeArrowheads="1" noChangeShapeType="1" noTextEdit="1"/>
          </p:cNvSpPr>
          <p:nvPr/>
        </p:nvSpPr>
        <p:spPr bwMode="auto">
          <a:xfrm>
            <a:off x="1785938" y="1143000"/>
            <a:ext cx="428625" cy="1357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3</a:t>
            </a: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75" y="214313"/>
            <a:ext cx="18288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488" y="428604"/>
            <a:ext cx="304602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ВИТРИНА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2"/>
          <p:cNvSpPr>
            <a:spLocks noChangeArrowheads="1" noChangeShapeType="1" noTextEdit="1"/>
          </p:cNvSpPr>
          <p:nvPr/>
        </p:nvSpPr>
        <p:spPr bwMode="auto">
          <a:xfrm>
            <a:off x="214313" y="3143250"/>
            <a:ext cx="3790950" cy="2190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баро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286250" y="5000625"/>
            <a:ext cx="42148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5400000">
            <a:off x="3964781" y="4679157"/>
            <a:ext cx="6429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6107906" y="4750594"/>
            <a:ext cx="6429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4393406" y="4679157"/>
            <a:ext cx="6429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4750594" y="4750594"/>
            <a:ext cx="6429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5250656" y="4750594"/>
            <a:ext cx="6429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5750719" y="4750594"/>
            <a:ext cx="6429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6536531" y="4750594"/>
            <a:ext cx="6429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7036594" y="4750594"/>
            <a:ext cx="6429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7465219" y="4750594"/>
            <a:ext cx="6429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7822406" y="4750594"/>
            <a:ext cx="6429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8179594" y="4750594"/>
            <a:ext cx="6429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9" name="Rectangle 13"/>
          <p:cNvSpPr>
            <a:spLocks noChangeArrowheads="1"/>
          </p:cNvSpPr>
          <p:nvPr/>
        </p:nvSpPr>
        <p:spPr bwMode="auto">
          <a:xfrm>
            <a:off x="357188" y="30163"/>
            <a:ext cx="87868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6400" name="Rectangle 14"/>
          <p:cNvSpPr>
            <a:spLocks noChangeArrowheads="1"/>
          </p:cNvSpPr>
          <p:nvPr/>
        </p:nvSpPr>
        <p:spPr bwMode="auto">
          <a:xfrm>
            <a:off x="4071938" y="3000375"/>
            <a:ext cx="56435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7200">
                <a:ea typeface="Calibri" pitchFamily="34" charset="0"/>
                <a:cs typeface="Times New Roman" pitchFamily="18" charset="0"/>
              </a:rPr>
              <a:t>0             1м       </a:t>
            </a:r>
          </a:p>
        </p:txBody>
      </p:sp>
      <p:pic>
        <p:nvPicPr>
          <p:cNvPr id="16401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357438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Прямоугольник 29"/>
          <p:cNvSpPr/>
          <p:nvPr/>
        </p:nvSpPr>
        <p:spPr>
          <a:xfrm>
            <a:off x="4286248" y="928670"/>
            <a:ext cx="347152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БАРОМЕТР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1"/>
          <p:cNvSpPr>
            <a:spLocks noChangeArrowheads="1" noChangeShapeType="1" noTextEdit="1"/>
          </p:cNvSpPr>
          <p:nvPr/>
        </p:nvSpPr>
        <p:spPr bwMode="auto">
          <a:xfrm>
            <a:off x="1435100" y="368300"/>
            <a:ext cx="6357938" cy="5500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О</a:t>
            </a:r>
          </a:p>
        </p:txBody>
      </p:sp>
      <p:sp>
        <p:nvSpPr>
          <p:cNvPr id="17411" name="WordArt 2"/>
          <p:cNvSpPr>
            <a:spLocks noChangeArrowheads="1" noChangeShapeType="1" noTextEdit="1"/>
          </p:cNvSpPr>
          <p:nvPr/>
        </p:nvSpPr>
        <p:spPr bwMode="auto">
          <a:xfrm>
            <a:off x="3643313" y="2214563"/>
            <a:ext cx="1708150" cy="1792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100К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14678" y="5934670"/>
            <a:ext cx="259282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ВОСТОК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719138" y="277813"/>
            <a:ext cx="6905625" cy="6294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0</a:t>
            </a:r>
          </a:p>
        </p:txBody>
      </p:sp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 rot="5400000">
            <a:off x="2424907" y="2861469"/>
            <a:ext cx="3517900" cy="1081087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Нулики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09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2"/>
          <p:cNvSpPr>
            <a:spLocks noChangeArrowheads="1" noChangeShapeType="1" noTextEdit="1"/>
          </p:cNvSpPr>
          <p:nvPr/>
        </p:nvSpPr>
        <p:spPr bwMode="auto">
          <a:xfrm>
            <a:off x="571500" y="4857750"/>
            <a:ext cx="7858125" cy="22860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минус</a:t>
            </a:r>
          </a:p>
        </p:txBody>
      </p:sp>
      <p:sp>
        <p:nvSpPr>
          <p:cNvPr id="5123" name="WordArt 3"/>
          <p:cNvSpPr>
            <a:spLocks noChangeArrowheads="1" noChangeShapeType="1" noTextEdit="1"/>
          </p:cNvSpPr>
          <p:nvPr/>
        </p:nvSpPr>
        <p:spPr bwMode="auto">
          <a:xfrm>
            <a:off x="500063" y="1071563"/>
            <a:ext cx="8072437" cy="15716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плюс</a:t>
            </a: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857250" y="1928813"/>
            <a:ext cx="3657600" cy="3429000"/>
          </a:xfrm>
          <a:prstGeom prst="smileyFace">
            <a:avLst>
              <a:gd name="adj" fmla="val 4653"/>
            </a:avLst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4357688" y="1928813"/>
            <a:ext cx="3643312" cy="3357562"/>
          </a:xfrm>
          <a:prstGeom prst="smileyFace">
            <a:avLst>
              <a:gd name="adj" fmla="val 4653"/>
            </a:avLst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 animBg="1"/>
      <p:bldP spid="5124" grpId="0" animBg="1"/>
      <p:bldP spid="51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сканирование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28625"/>
            <a:ext cx="6662738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WordArt 3"/>
          <p:cNvSpPr>
            <a:spLocks noChangeArrowheads="1" noChangeShapeType="1" noTextEdit="1"/>
          </p:cNvSpPr>
          <p:nvPr/>
        </p:nvSpPr>
        <p:spPr bwMode="auto">
          <a:xfrm>
            <a:off x="1714500" y="785813"/>
            <a:ext cx="5429250" cy="207168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626708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 Black"/>
              </a:rPr>
              <a:t>Математики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28239" y="571480"/>
            <a:ext cx="6697731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* На семь бед  …       ответ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31652" y="1500174"/>
            <a:ext cx="9175652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* Одна голова хорошо, а   …   лучше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868" y="571480"/>
            <a:ext cx="1424171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один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57950" y="1500174"/>
            <a:ext cx="1095172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две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-57708" y="3429000"/>
            <a:ext cx="9260420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* Одно дерево срубишь -     …      посади 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2500306"/>
            <a:ext cx="9316332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* Семь раз отмерь -   …     раз отрежь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857752" y="2500306"/>
            <a:ext cx="1552412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один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572133" y="3429000"/>
            <a:ext cx="1890839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десять 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-184707" y="4357694"/>
            <a:ext cx="9445727" cy="67710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* Не узнав друга в 3 дня – узнай в  …   года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286644" y="4357694"/>
            <a:ext cx="925254" cy="67710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три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0" y="5429264"/>
            <a:ext cx="8604087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* Один с сошкой,    …        с ложкой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214810" y="5429264"/>
            <a:ext cx="1991957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семеро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0" y="214313"/>
            <a:ext cx="91805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Calibri" pitchFamily="34" charset="0"/>
              </a:rPr>
              <a:t>19,6,14,30  2,6,5 - 16,5,10,15  16,20,3,6,20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981075"/>
          <a:ext cx="9144000" cy="5732146"/>
        </p:xfrm>
        <a:graphic>
          <a:graphicData uri="http://schemas.openxmlformats.org/drawingml/2006/table">
            <a:tbl>
              <a:tblPr/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143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В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Г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Д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Ё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Ж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433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Н 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43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С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Ф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Ц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Ч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Ш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Щ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433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Ъ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Э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8247" name="WordArt 55"/>
          <p:cNvSpPr>
            <a:spLocks noChangeArrowheads="1" noChangeShapeType="1" noTextEdit="1"/>
          </p:cNvSpPr>
          <p:nvPr/>
        </p:nvSpPr>
        <p:spPr bwMode="auto">
          <a:xfrm>
            <a:off x="395288" y="1773238"/>
            <a:ext cx="8208962" cy="1944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Семь бед - один ответ.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Скругленный прямоугольник 36"/>
          <p:cNvSpPr/>
          <p:nvPr/>
        </p:nvSpPr>
        <p:spPr>
          <a:xfrm>
            <a:off x="285750" y="500063"/>
            <a:ext cx="3643313" cy="57864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625" y="428625"/>
            <a:ext cx="3643313" cy="578643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42910" y="857232"/>
            <a:ext cx="92869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1 -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28596" y="3714752"/>
            <a:ext cx="207170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1000 -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85720" y="2643182"/>
            <a:ext cx="150019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5-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42910" y="1714488"/>
            <a:ext cx="92869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2 -</a:t>
            </a:r>
          </a:p>
        </p:txBody>
      </p:sp>
      <p:sp>
        <p:nvSpPr>
          <p:cNvPr id="21" name="Месяц 20"/>
          <p:cNvSpPr/>
          <p:nvPr/>
        </p:nvSpPr>
        <p:spPr>
          <a:xfrm>
            <a:off x="1857375" y="785813"/>
            <a:ext cx="457200" cy="928687"/>
          </a:xfrm>
          <a:prstGeom prst="moo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1643063" y="2000250"/>
            <a:ext cx="914400" cy="3571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2643188" y="2000250"/>
            <a:ext cx="914400" cy="3571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1857375" y="2000250"/>
            <a:ext cx="414338" cy="342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2928938" y="2000250"/>
            <a:ext cx="414337" cy="342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7" name="5-конечная звезда 26"/>
          <p:cNvSpPr/>
          <p:nvPr/>
        </p:nvSpPr>
        <p:spPr>
          <a:xfrm>
            <a:off x="2357438" y="3714750"/>
            <a:ext cx="485775" cy="41433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" name="5-конечная звезда 27"/>
          <p:cNvSpPr/>
          <p:nvPr/>
        </p:nvSpPr>
        <p:spPr>
          <a:xfrm>
            <a:off x="2714625" y="4286250"/>
            <a:ext cx="485775" cy="41433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9" name="5-конечная звезда 28"/>
          <p:cNvSpPr/>
          <p:nvPr/>
        </p:nvSpPr>
        <p:spPr>
          <a:xfrm>
            <a:off x="3071813" y="3714750"/>
            <a:ext cx="485775" cy="41433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208" name="AutoShape 1"/>
          <p:cNvSpPr>
            <a:spLocks noChangeArrowheads="1"/>
          </p:cNvSpPr>
          <p:nvPr/>
        </p:nvSpPr>
        <p:spPr bwMode="auto">
          <a:xfrm>
            <a:off x="7358063" y="4572000"/>
            <a:ext cx="857250" cy="750888"/>
          </a:xfrm>
          <a:prstGeom prst="irregularSeal2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7686675" y="4902200"/>
            <a:ext cx="147638" cy="857250"/>
          </a:xfrm>
          <a:prstGeom prst="flowChartMagneticDisk">
            <a:avLst/>
          </a:prstGeom>
          <a:solidFill>
            <a:schemeClr val="bg2">
              <a:lumMod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8210" name="AutoShape 3"/>
          <p:cNvSpPr>
            <a:spLocks noChangeArrowheads="1"/>
          </p:cNvSpPr>
          <p:nvPr/>
        </p:nvSpPr>
        <p:spPr bwMode="auto">
          <a:xfrm>
            <a:off x="7215188" y="5643563"/>
            <a:ext cx="1285875" cy="187325"/>
          </a:xfrm>
          <a:prstGeom prst="irregularSeal2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000628" y="4786322"/>
            <a:ext cx="195758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1000 -</a:t>
            </a:r>
          </a:p>
        </p:txBody>
      </p:sp>
      <p:sp>
        <p:nvSpPr>
          <p:cNvPr id="39" name="Полилиния 38"/>
          <p:cNvSpPr/>
          <p:nvPr/>
        </p:nvSpPr>
        <p:spPr>
          <a:xfrm>
            <a:off x="1500188" y="2628900"/>
            <a:ext cx="1457325" cy="887413"/>
          </a:xfrm>
          <a:custGeom>
            <a:avLst/>
            <a:gdLst>
              <a:gd name="connsiteX0" fmla="*/ 0 w 1457325"/>
              <a:gd name="connsiteY0" fmla="*/ 685245 h 886218"/>
              <a:gd name="connsiteX1" fmla="*/ 128587 w 1457325"/>
              <a:gd name="connsiteY1" fmla="*/ 656670 h 886218"/>
              <a:gd name="connsiteX2" fmla="*/ 171450 w 1457325"/>
              <a:gd name="connsiteY2" fmla="*/ 628095 h 886218"/>
              <a:gd name="connsiteX3" fmla="*/ 257175 w 1457325"/>
              <a:gd name="connsiteY3" fmla="*/ 599520 h 886218"/>
              <a:gd name="connsiteX4" fmla="*/ 385762 w 1457325"/>
              <a:gd name="connsiteY4" fmla="*/ 513795 h 886218"/>
              <a:gd name="connsiteX5" fmla="*/ 428625 w 1457325"/>
              <a:gd name="connsiteY5" fmla="*/ 485220 h 886218"/>
              <a:gd name="connsiteX6" fmla="*/ 457200 w 1457325"/>
              <a:gd name="connsiteY6" fmla="*/ 442358 h 886218"/>
              <a:gd name="connsiteX7" fmla="*/ 485775 w 1457325"/>
              <a:gd name="connsiteY7" fmla="*/ 356633 h 886218"/>
              <a:gd name="connsiteX8" fmla="*/ 500062 w 1457325"/>
              <a:gd name="connsiteY8" fmla="*/ 313770 h 886218"/>
              <a:gd name="connsiteX9" fmla="*/ 514350 w 1457325"/>
              <a:gd name="connsiteY9" fmla="*/ 256620 h 886218"/>
              <a:gd name="connsiteX10" fmla="*/ 542925 w 1457325"/>
              <a:gd name="connsiteY10" fmla="*/ 213758 h 886218"/>
              <a:gd name="connsiteX11" fmla="*/ 614362 w 1457325"/>
              <a:gd name="connsiteY11" fmla="*/ 99458 h 886218"/>
              <a:gd name="connsiteX12" fmla="*/ 671512 w 1457325"/>
              <a:gd name="connsiteY12" fmla="*/ 113745 h 886218"/>
              <a:gd name="connsiteX13" fmla="*/ 700087 w 1457325"/>
              <a:gd name="connsiteY13" fmla="*/ 156608 h 886218"/>
              <a:gd name="connsiteX14" fmla="*/ 714375 w 1457325"/>
              <a:gd name="connsiteY14" fmla="*/ 385208 h 886218"/>
              <a:gd name="connsiteX15" fmla="*/ 757237 w 1457325"/>
              <a:gd name="connsiteY15" fmla="*/ 399495 h 886218"/>
              <a:gd name="connsiteX16" fmla="*/ 857250 w 1457325"/>
              <a:gd name="connsiteY16" fmla="*/ 299483 h 886218"/>
              <a:gd name="connsiteX17" fmla="*/ 885825 w 1457325"/>
              <a:gd name="connsiteY17" fmla="*/ 256620 h 886218"/>
              <a:gd name="connsiteX18" fmla="*/ 942975 w 1457325"/>
              <a:gd name="connsiteY18" fmla="*/ 185183 h 886218"/>
              <a:gd name="connsiteX19" fmla="*/ 1000125 w 1457325"/>
              <a:gd name="connsiteY19" fmla="*/ 113745 h 886218"/>
              <a:gd name="connsiteX20" fmla="*/ 1014412 w 1457325"/>
              <a:gd name="connsiteY20" fmla="*/ 70883 h 886218"/>
              <a:gd name="connsiteX21" fmla="*/ 1100137 w 1457325"/>
              <a:gd name="connsiteY21" fmla="*/ 13733 h 886218"/>
              <a:gd name="connsiteX22" fmla="*/ 1200150 w 1457325"/>
              <a:gd name="connsiteY22" fmla="*/ 28020 h 886218"/>
              <a:gd name="connsiteX23" fmla="*/ 1157287 w 1457325"/>
              <a:gd name="connsiteY23" fmla="*/ 185183 h 886218"/>
              <a:gd name="connsiteX24" fmla="*/ 1114425 w 1457325"/>
              <a:gd name="connsiteY24" fmla="*/ 213758 h 886218"/>
              <a:gd name="connsiteX25" fmla="*/ 1042987 w 1457325"/>
              <a:gd name="connsiteY25" fmla="*/ 299483 h 886218"/>
              <a:gd name="connsiteX26" fmla="*/ 1014412 w 1457325"/>
              <a:gd name="connsiteY26" fmla="*/ 342345 h 886218"/>
              <a:gd name="connsiteX27" fmla="*/ 1028700 w 1457325"/>
              <a:gd name="connsiteY27" fmla="*/ 370920 h 886218"/>
              <a:gd name="connsiteX28" fmla="*/ 1071562 w 1457325"/>
              <a:gd name="connsiteY28" fmla="*/ 356633 h 886218"/>
              <a:gd name="connsiteX29" fmla="*/ 1128712 w 1457325"/>
              <a:gd name="connsiteY29" fmla="*/ 270908 h 886218"/>
              <a:gd name="connsiteX30" fmla="*/ 1143000 w 1457325"/>
              <a:gd name="connsiteY30" fmla="*/ 228045 h 886218"/>
              <a:gd name="connsiteX31" fmla="*/ 1228725 w 1457325"/>
              <a:gd name="connsiteY31" fmla="*/ 185183 h 886218"/>
              <a:gd name="connsiteX32" fmla="*/ 1257300 w 1457325"/>
              <a:gd name="connsiteY32" fmla="*/ 142320 h 886218"/>
              <a:gd name="connsiteX33" fmla="*/ 1343025 w 1457325"/>
              <a:gd name="connsiteY33" fmla="*/ 113745 h 886218"/>
              <a:gd name="connsiteX34" fmla="*/ 1385887 w 1457325"/>
              <a:gd name="connsiteY34" fmla="*/ 228045 h 886218"/>
              <a:gd name="connsiteX35" fmla="*/ 1300162 w 1457325"/>
              <a:gd name="connsiteY35" fmla="*/ 285195 h 886218"/>
              <a:gd name="connsiteX36" fmla="*/ 1271587 w 1457325"/>
              <a:gd name="connsiteY36" fmla="*/ 328058 h 886218"/>
              <a:gd name="connsiteX37" fmla="*/ 1185862 w 1457325"/>
              <a:gd name="connsiteY37" fmla="*/ 385208 h 886218"/>
              <a:gd name="connsiteX38" fmla="*/ 1157287 w 1457325"/>
              <a:gd name="connsiteY38" fmla="*/ 428070 h 886218"/>
              <a:gd name="connsiteX39" fmla="*/ 1200150 w 1457325"/>
              <a:gd name="connsiteY39" fmla="*/ 413783 h 886218"/>
              <a:gd name="connsiteX40" fmla="*/ 1243012 w 1457325"/>
              <a:gd name="connsiteY40" fmla="*/ 385208 h 886218"/>
              <a:gd name="connsiteX41" fmla="*/ 1457325 w 1457325"/>
              <a:gd name="connsiteY41" fmla="*/ 385208 h 886218"/>
              <a:gd name="connsiteX42" fmla="*/ 1443037 w 1457325"/>
              <a:gd name="connsiteY42" fmla="*/ 442358 h 886218"/>
              <a:gd name="connsiteX43" fmla="*/ 1385887 w 1457325"/>
              <a:gd name="connsiteY43" fmla="*/ 456645 h 886218"/>
              <a:gd name="connsiteX44" fmla="*/ 1300162 w 1457325"/>
              <a:gd name="connsiteY44" fmla="*/ 513795 h 886218"/>
              <a:gd name="connsiteX45" fmla="*/ 1214437 w 1457325"/>
              <a:gd name="connsiteY45" fmla="*/ 542370 h 886218"/>
              <a:gd name="connsiteX46" fmla="*/ 1171575 w 1457325"/>
              <a:gd name="connsiteY46" fmla="*/ 556658 h 886218"/>
              <a:gd name="connsiteX47" fmla="*/ 1214437 w 1457325"/>
              <a:gd name="connsiteY47" fmla="*/ 542370 h 886218"/>
              <a:gd name="connsiteX48" fmla="*/ 1385887 w 1457325"/>
              <a:gd name="connsiteY48" fmla="*/ 570945 h 886218"/>
              <a:gd name="connsiteX49" fmla="*/ 1428750 w 1457325"/>
              <a:gd name="connsiteY49" fmla="*/ 585233 h 886218"/>
              <a:gd name="connsiteX50" fmla="*/ 1414462 w 1457325"/>
              <a:gd name="connsiteY50" fmla="*/ 628095 h 886218"/>
              <a:gd name="connsiteX51" fmla="*/ 1400175 w 1457325"/>
              <a:gd name="connsiteY51" fmla="*/ 656670 h 886218"/>
              <a:gd name="connsiteX52" fmla="*/ 1128712 w 1457325"/>
              <a:gd name="connsiteY52" fmla="*/ 728108 h 886218"/>
              <a:gd name="connsiteX53" fmla="*/ 928687 w 1457325"/>
              <a:gd name="connsiteY53" fmla="*/ 742395 h 886218"/>
              <a:gd name="connsiteX54" fmla="*/ 685800 w 1457325"/>
              <a:gd name="connsiteY54" fmla="*/ 770970 h 886218"/>
              <a:gd name="connsiteX55" fmla="*/ 342900 w 1457325"/>
              <a:gd name="connsiteY55" fmla="*/ 799545 h 886218"/>
              <a:gd name="connsiteX56" fmla="*/ 257175 w 1457325"/>
              <a:gd name="connsiteY56" fmla="*/ 842408 h 886218"/>
              <a:gd name="connsiteX57" fmla="*/ 57150 w 1457325"/>
              <a:gd name="connsiteY57" fmla="*/ 885270 h 886218"/>
              <a:gd name="connsiteX58" fmla="*/ 28575 w 1457325"/>
              <a:gd name="connsiteY58" fmla="*/ 885270 h 88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457325" h="886218">
                <a:moveTo>
                  <a:pt x="0" y="685245"/>
                </a:moveTo>
                <a:cubicBezTo>
                  <a:pt x="32931" y="679757"/>
                  <a:pt x="93412" y="674258"/>
                  <a:pt x="128587" y="656670"/>
                </a:cubicBezTo>
                <a:cubicBezTo>
                  <a:pt x="143946" y="648991"/>
                  <a:pt x="155758" y="635069"/>
                  <a:pt x="171450" y="628095"/>
                </a:cubicBezTo>
                <a:cubicBezTo>
                  <a:pt x="198975" y="615862"/>
                  <a:pt x="232113" y="616228"/>
                  <a:pt x="257175" y="599520"/>
                </a:cubicBezTo>
                <a:lnTo>
                  <a:pt x="385762" y="513795"/>
                </a:lnTo>
                <a:lnTo>
                  <a:pt x="428625" y="485220"/>
                </a:lnTo>
                <a:cubicBezTo>
                  <a:pt x="438150" y="470933"/>
                  <a:pt x="450226" y="458049"/>
                  <a:pt x="457200" y="442358"/>
                </a:cubicBezTo>
                <a:cubicBezTo>
                  <a:pt x="469433" y="414833"/>
                  <a:pt x="476250" y="385208"/>
                  <a:pt x="485775" y="356633"/>
                </a:cubicBezTo>
                <a:cubicBezTo>
                  <a:pt x="490537" y="342345"/>
                  <a:pt x="496409" y="328381"/>
                  <a:pt x="500062" y="313770"/>
                </a:cubicBezTo>
                <a:cubicBezTo>
                  <a:pt x="504825" y="294720"/>
                  <a:pt x="506615" y="274669"/>
                  <a:pt x="514350" y="256620"/>
                </a:cubicBezTo>
                <a:cubicBezTo>
                  <a:pt x="521114" y="240837"/>
                  <a:pt x="533400" y="228045"/>
                  <a:pt x="542925" y="213758"/>
                </a:cubicBezTo>
                <a:cubicBezTo>
                  <a:pt x="576930" y="111743"/>
                  <a:pt x="546438" y="144741"/>
                  <a:pt x="614362" y="99458"/>
                </a:cubicBezTo>
                <a:cubicBezTo>
                  <a:pt x="633412" y="104220"/>
                  <a:pt x="655174" y="102853"/>
                  <a:pt x="671512" y="113745"/>
                </a:cubicBezTo>
                <a:cubicBezTo>
                  <a:pt x="685800" y="123270"/>
                  <a:pt x="697409" y="139647"/>
                  <a:pt x="700087" y="156608"/>
                </a:cubicBezTo>
                <a:cubicBezTo>
                  <a:pt x="711995" y="232022"/>
                  <a:pt x="696888" y="310889"/>
                  <a:pt x="714375" y="385208"/>
                </a:cubicBezTo>
                <a:cubicBezTo>
                  <a:pt x="717824" y="399868"/>
                  <a:pt x="742950" y="394733"/>
                  <a:pt x="757237" y="399495"/>
                </a:cubicBezTo>
                <a:cubicBezTo>
                  <a:pt x="832681" y="374348"/>
                  <a:pt x="791746" y="397739"/>
                  <a:pt x="857250" y="299483"/>
                </a:cubicBezTo>
                <a:lnTo>
                  <a:pt x="885825" y="256620"/>
                </a:lnTo>
                <a:cubicBezTo>
                  <a:pt x="921736" y="148884"/>
                  <a:pt x="869117" y="277507"/>
                  <a:pt x="942975" y="185183"/>
                </a:cubicBezTo>
                <a:cubicBezTo>
                  <a:pt x="1021845" y="86594"/>
                  <a:pt x="877286" y="195637"/>
                  <a:pt x="1000125" y="113745"/>
                </a:cubicBezTo>
                <a:cubicBezTo>
                  <a:pt x="1004887" y="99458"/>
                  <a:pt x="1003763" y="81532"/>
                  <a:pt x="1014412" y="70883"/>
                </a:cubicBezTo>
                <a:cubicBezTo>
                  <a:pt x="1038696" y="46599"/>
                  <a:pt x="1100137" y="13733"/>
                  <a:pt x="1100137" y="13733"/>
                </a:cubicBezTo>
                <a:cubicBezTo>
                  <a:pt x="1133475" y="18495"/>
                  <a:pt x="1181470" y="0"/>
                  <a:pt x="1200150" y="28020"/>
                </a:cubicBezTo>
                <a:cubicBezTo>
                  <a:pt x="1223814" y="63516"/>
                  <a:pt x="1189235" y="153235"/>
                  <a:pt x="1157287" y="185183"/>
                </a:cubicBezTo>
                <a:cubicBezTo>
                  <a:pt x="1145145" y="197325"/>
                  <a:pt x="1128712" y="204233"/>
                  <a:pt x="1114425" y="213758"/>
                </a:cubicBezTo>
                <a:cubicBezTo>
                  <a:pt x="1043479" y="320175"/>
                  <a:pt x="1134661" y="189474"/>
                  <a:pt x="1042987" y="299483"/>
                </a:cubicBezTo>
                <a:cubicBezTo>
                  <a:pt x="1031994" y="312674"/>
                  <a:pt x="1023937" y="328058"/>
                  <a:pt x="1014412" y="342345"/>
                </a:cubicBezTo>
                <a:cubicBezTo>
                  <a:pt x="986848" y="480172"/>
                  <a:pt x="993662" y="398951"/>
                  <a:pt x="1028700" y="370920"/>
                </a:cubicBezTo>
                <a:cubicBezTo>
                  <a:pt x="1040460" y="361512"/>
                  <a:pt x="1057275" y="361395"/>
                  <a:pt x="1071562" y="356633"/>
                </a:cubicBezTo>
                <a:cubicBezTo>
                  <a:pt x="1090612" y="328058"/>
                  <a:pt x="1117852" y="303488"/>
                  <a:pt x="1128712" y="270908"/>
                </a:cubicBezTo>
                <a:cubicBezTo>
                  <a:pt x="1133475" y="256620"/>
                  <a:pt x="1133592" y="239805"/>
                  <a:pt x="1143000" y="228045"/>
                </a:cubicBezTo>
                <a:cubicBezTo>
                  <a:pt x="1163144" y="202865"/>
                  <a:pt x="1200488" y="194595"/>
                  <a:pt x="1228725" y="185183"/>
                </a:cubicBezTo>
                <a:cubicBezTo>
                  <a:pt x="1238250" y="170895"/>
                  <a:pt x="1242739" y="151421"/>
                  <a:pt x="1257300" y="142320"/>
                </a:cubicBezTo>
                <a:cubicBezTo>
                  <a:pt x="1282842" y="126356"/>
                  <a:pt x="1343025" y="113745"/>
                  <a:pt x="1343025" y="113745"/>
                </a:cubicBezTo>
                <a:cubicBezTo>
                  <a:pt x="1403190" y="128787"/>
                  <a:pt x="1453810" y="121309"/>
                  <a:pt x="1385887" y="228045"/>
                </a:cubicBezTo>
                <a:cubicBezTo>
                  <a:pt x="1367449" y="257019"/>
                  <a:pt x="1300162" y="285195"/>
                  <a:pt x="1300162" y="285195"/>
                </a:cubicBezTo>
                <a:cubicBezTo>
                  <a:pt x="1290637" y="299483"/>
                  <a:pt x="1284510" y="316750"/>
                  <a:pt x="1271587" y="328058"/>
                </a:cubicBezTo>
                <a:cubicBezTo>
                  <a:pt x="1245741" y="350673"/>
                  <a:pt x="1185862" y="385208"/>
                  <a:pt x="1185862" y="385208"/>
                </a:cubicBezTo>
                <a:cubicBezTo>
                  <a:pt x="1176337" y="399495"/>
                  <a:pt x="1140997" y="433500"/>
                  <a:pt x="1157287" y="428070"/>
                </a:cubicBezTo>
                <a:lnTo>
                  <a:pt x="1200150" y="413783"/>
                </a:lnTo>
                <a:cubicBezTo>
                  <a:pt x="1214437" y="404258"/>
                  <a:pt x="1227654" y="392887"/>
                  <a:pt x="1243012" y="385208"/>
                </a:cubicBezTo>
                <a:cubicBezTo>
                  <a:pt x="1312490" y="350469"/>
                  <a:pt x="1376687" y="378488"/>
                  <a:pt x="1457325" y="385208"/>
                </a:cubicBezTo>
                <a:cubicBezTo>
                  <a:pt x="1452562" y="404258"/>
                  <a:pt x="1456922" y="428473"/>
                  <a:pt x="1443037" y="442358"/>
                </a:cubicBezTo>
                <a:cubicBezTo>
                  <a:pt x="1429152" y="456243"/>
                  <a:pt x="1403450" y="447863"/>
                  <a:pt x="1385887" y="456645"/>
                </a:cubicBezTo>
                <a:cubicBezTo>
                  <a:pt x="1355170" y="472004"/>
                  <a:pt x="1332743" y="502935"/>
                  <a:pt x="1300162" y="513795"/>
                </a:cubicBezTo>
                <a:lnTo>
                  <a:pt x="1214437" y="542370"/>
                </a:lnTo>
                <a:lnTo>
                  <a:pt x="1171575" y="556658"/>
                </a:lnTo>
                <a:lnTo>
                  <a:pt x="1214437" y="542370"/>
                </a:lnTo>
                <a:cubicBezTo>
                  <a:pt x="1270878" y="550433"/>
                  <a:pt x="1330183" y="557019"/>
                  <a:pt x="1385887" y="570945"/>
                </a:cubicBezTo>
                <a:cubicBezTo>
                  <a:pt x="1400498" y="574598"/>
                  <a:pt x="1414462" y="580470"/>
                  <a:pt x="1428750" y="585233"/>
                </a:cubicBezTo>
                <a:cubicBezTo>
                  <a:pt x="1423987" y="599520"/>
                  <a:pt x="1427932" y="621360"/>
                  <a:pt x="1414462" y="628095"/>
                </a:cubicBezTo>
                <a:cubicBezTo>
                  <a:pt x="1379957" y="645348"/>
                  <a:pt x="1335144" y="559125"/>
                  <a:pt x="1400175" y="656670"/>
                </a:cubicBezTo>
                <a:cubicBezTo>
                  <a:pt x="1364951" y="797560"/>
                  <a:pt x="1405981" y="710779"/>
                  <a:pt x="1128712" y="728108"/>
                </a:cubicBezTo>
                <a:lnTo>
                  <a:pt x="928687" y="742395"/>
                </a:lnTo>
                <a:cubicBezTo>
                  <a:pt x="867841" y="747686"/>
                  <a:pt x="748604" y="763120"/>
                  <a:pt x="685800" y="770970"/>
                </a:cubicBezTo>
                <a:cubicBezTo>
                  <a:pt x="541179" y="819178"/>
                  <a:pt x="702993" y="769537"/>
                  <a:pt x="342900" y="799545"/>
                </a:cubicBezTo>
                <a:cubicBezTo>
                  <a:pt x="294802" y="803553"/>
                  <a:pt x="299964" y="823391"/>
                  <a:pt x="257175" y="842408"/>
                </a:cubicBezTo>
                <a:cubicBezTo>
                  <a:pt x="182637" y="875536"/>
                  <a:pt x="140643" y="876921"/>
                  <a:pt x="57150" y="885270"/>
                </a:cubicBezTo>
                <a:cubicBezTo>
                  <a:pt x="47672" y="886218"/>
                  <a:pt x="38100" y="885270"/>
                  <a:pt x="28575" y="88527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0" name="Полилиния 39"/>
          <p:cNvSpPr/>
          <p:nvPr/>
        </p:nvSpPr>
        <p:spPr>
          <a:xfrm>
            <a:off x="2071688" y="2814638"/>
            <a:ext cx="128587" cy="79375"/>
          </a:xfrm>
          <a:custGeom>
            <a:avLst/>
            <a:gdLst>
              <a:gd name="connsiteX0" fmla="*/ 773 w 129360"/>
              <a:gd name="connsiteY0" fmla="*/ 0 h 79007"/>
              <a:gd name="connsiteX1" fmla="*/ 129360 w 129360"/>
              <a:gd name="connsiteY1" fmla="*/ 42862 h 7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9360" h="79007">
                <a:moveTo>
                  <a:pt x="773" y="0"/>
                </a:moveTo>
                <a:cubicBezTo>
                  <a:pt x="27108" y="79007"/>
                  <a:pt x="0" y="42862"/>
                  <a:pt x="129360" y="4286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1" name="Полилиния 40"/>
          <p:cNvSpPr/>
          <p:nvPr/>
        </p:nvSpPr>
        <p:spPr>
          <a:xfrm>
            <a:off x="2557463" y="2700338"/>
            <a:ext cx="157162" cy="100012"/>
          </a:xfrm>
          <a:custGeom>
            <a:avLst/>
            <a:gdLst>
              <a:gd name="connsiteX0" fmla="*/ 0 w 157162"/>
              <a:gd name="connsiteY0" fmla="*/ 0 h 100012"/>
              <a:gd name="connsiteX1" fmla="*/ 42862 w 157162"/>
              <a:gd name="connsiteY1" fmla="*/ 85725 h 100012"/>
              <a:gd name="connsiteX2" fmla="*/ 85725 w 157162"/>
              <a:gd name="connsiteY2" fmla="*/ 100012 h 100012"/>
              <a:gd name="connsiteX3" fmla="*/ 157162 w 157162"/>
              <a:gd name="connsiteY3" fmla="*/ 85725 h 10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162" h="100012">
                <a:moveTo>
                  <a:pt x="0" y="0"/>
                </a:moveTo>
                <a:cubicBezTo>
                  <a:pt x="9412" y="28236"/>
                  <a:pt x="17683" y="65582"/>
                  <a:pt x="42862" y="85725"/>
                </a:cubicBezTo>
                <a:cubicBezTo>
                  <a:pt x="54622" y="95133"/>
                  <a:pt x="71437" y="95250"/>
                  <a:pt x="85725" y="100012"/>
                </a:cubicBezTo>
                <a:cubicBezTo>
                  <a:pt x="147495" y="84570"/>
                  <a:pt x="123239" y="85725"/>
                  <a:pt x="157162" y="8572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2" name="Полилиния 41"/>
          <p:cNvSpPr/>
          <p:nvPr/>
        </p:nvSpPr>
        <p:spPr>
          <a:xfrm>
            <a:off x="2789238" y="2786063"/>
            <a:ext cx="53975" cy="100012"/>
          </a:xfrm>
          <a:custGeom>
            <a:avLst/>
            <a:gdLst>
              <a:gd name="connsiteX0" fmla="*/ 11623 w 54486"/>
              <a:gd name="connsiteY0" fmla="*/ 0 h 100012"/>
              <a:gd name="connsiteX1" fmla="*/ 54486 w 54486"/>
              <a:gd name="connsiteY1" fmla="*/ 100012 h 10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486" h="100012">
                <a:moveTo>
                  <a:pt x="11623" y="0"/>
                </a:moveTo>
                <a:cubicBezTo>
                  <a:pt x="27662" y="96229"/>
                  <a:pt x="0" y="72770"/>
                  <a:pt x="54486" y="10001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3" name="Полилиния 42"/>
          <p:cNvSpPr/>
          <p:nvPr/>
        </p:nvSpPr>
        <p:spPr>
          <a:xfrm>
            <a:off x="2882900" y="3028950"/>
            <a:ext cx="46038" cy="71438"/>
          </a:xfrm>
          <a:custGeom>
            <a:avLst/>
            <a:gdLst>
              <a:gd name="connsiteX0" fmla="*/ 3275 w 46138"/>
              <a:gd name="connsiteY0" fmla="*/ 0 h 71438"/>
              <a:gd name="connsiteX1" fmla="*/ 46138 w 46138"/>
              <a:gd name="connsiteY1" fmla="*/ 71438 h 71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6138" h="71438">
                <a:moveTo>
                  <a:pt x="3275" y="0"/>
                </a:moveTo>
                <a:cubicBezTo>
                  <a:pt x="20146" y="67481"/>
                  <a:pt x="0" y="48368"/>
                  <a:pt x="46138" y="7143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4" name="Полилиния 43"/>
          <p:cNvSpPr/>
          <p:nvPr/>
        </p:nvSpPr>
        <p:spPr>
          <a:xfrm>
            <a:off x="2871788" y="3235325"/>
            <a:ext cx="176212" cy="179388"/>
          </a:xfrm>
          <a:custGeom>
            <a:avLst/>
            <a:gdLst>
              <a:gd name="connsiteX0" fmla="*/ 0 w 175600"/>
              <a:gd name="connsiteY0" fmla="*/ 136512 h 179164"/>
              <a:gd name="connsiteX1" fmla="*/ 157162 w 175600"/>
              <a:gd name="connsiteY1" fmla="*/ 136512 h 179164"/>
              <a:gd name="connsiteX2" fmla="*/ 142875 w 175600"/>
              <a:gd name="connsiteY2" fmla="*/ 65075 h 179164"/>
              <a:gd name="connsiteX3" fmla="*/ 71437 w 175600"/>
              <a:gd name="connsiteY3" fmla="*/ 50787 h 179164"/>
              <a:gd name="connsiteX4" fmla="*/ 14287 w 175600"/>
              <a:gd name="connsiteY4" fmla="*/ 7925 h 179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600" h="179164">
                <a:moveTo>
                  <a:pt x="0" y="136512"/>
                </a:moveTo>
                <a:cubicBezTo>
                  <a:pt x="48112" y="152550"/>
                  <a:pt x="107401" y="179164"/>
                  <a:pt x="157162" y="136512"/>
                </a:cubicBezTo>
                <a:cubicBezTo>
                  <a:pt x="175600" y="120708"/>
                  <a:pt x="160046" y="82246"/>
                  <a:pt x="142875" y="65075"/>
                </a:cubicBezTo>
                <a:cubicBezTo>
                  <a:pt x="125703" y="47903"/>
                  <a:pt x="95250" y="55550"/>
                  <a:pt x="71437" y="50787"/>
                </a:cubicBezTo>
                <a:cubicBezTo>
                  <a:pt x="37578" y="0"/>
                  <a:pt x="60033" y="7925"/>
                  <a:pt x="14287" y="792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428596" y="4929198"/>
            <a:ext cx="150019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0 -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2285984" y="4929198"/>
            <a:ext cx="566181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Х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5214942" y="1000108"/>
            <a:ext cx="904414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1 -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5214942" y="1785926"/>
            <a:ext cx="904414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3 -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5214942" y="2571744"/>
            <a:ext cx="904414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5 -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5000628" y="3643314"/>
            <a:ext cx="1285884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10 -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6715140" y="928670"/>
            <a:ext cx="36901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I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602234" y="1857364"/>
            <a:ext cx="73770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iii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572264" y="2571744"/>
            <a:ext cx="59343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v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56" name="Полилиния 55"/>
          <p:cNvSpPr/>
          <p:nvPr/>
        </p:nvSpPr>
        <p:spPr>
          <a:xfrm>
            <a:off x="6481763" y="3629025"/>
            <a:ext cx="565150" cy="585788"/>
          </a:xfrm>
          <a:custGeom>
            <a:avLst/>
            <a:gdLst>
              <a:gd name="connsiteX0" fmla="*/ 47077 w 565149"/>
              <a:gd name="connsiteY0" fmla="*/ 585788 h 585788"/>
              <a:gd name="connsiteX1" fmla="*/ 32789 w 565149"/>
              <a:gd name="connsiteY1" fmla="*/ 542925 h 585788"/>
              <a:gd name="connsiteX2" fmla="*/ 4214 w 565149"/>
              <a:gd name="connsiteY2" fmla="*/ 500063 h 585788"/>
              <a:gd name="connsiteX3" fmla="*/ 18502 w 565149"/>
              <a:gd name="connsiteY3" fmla="*/ 171450 h 585788"/>
              <a:gd name="connsiteX4" fmla="*/ 32789 w 565149"/>
              <a:gd name="connsiteY4" fmla="*/ 128588 h 585788"/>
              <a:gd name="connsiteX5" fmla="*/ 161377 w 565149"/>
              <a:gd name="connsiteY5" fmla="*/ 28575 h 585788"/>
              <a:gd name="connsiteX6" fmla="*/ 247102 w 565149"/>
              <a:gd name="connsiteY6" fmla="*/ 0 h 585788"/>
              <a:gd name="connsiteX7" fmla="*/ 432839 w 565149"/>
              <a:gd name="connsiteY7" fmla="*/ 14288 h 585788"/>
              <a:gd name="connsiteX8" fmla="*/ 518564 w 565149"/>
              <a:gd name="connsiteY8" fmla="*/ 42863 h 585788"/>
              <a:gd name="connsiteX9" fmla="*/ 547139 w 565149"/>
              <a:gd name="connsiteY9" fmla="*/ 128588 h 585788"/>
              <a:gd name="connsiteX10" fmla="*/ 561427 w 565149"/>
              <a:gd name="connsiteY10" fmla="*/ 171450 h 585788"/>
              <a:gd name="connsiteX11" fmla="*/ 547139 w 565149"/>
              <a:gd name="connsiteY11" fmla="*/ 457200 h 585788"/>
              <a:gd name="connsiteX12" fmla="*/ 489989 w 565149"/>
              <a:gd name="connsiteY12" fmla="*/ 542925 h 585788"/>
              <a:gd name="connsiteX13" fmla="*/ 475702 w 565149"/>
              <a:gd name="connsiteY13" fmla="*/ 585788 h 58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65149" h="585788">
                <a:moveTo>
                  <a:pt x="47077" y="585788"/>
                </a:moveTo>
                <a:cubicBezTo>
                  <a:pt x="42314" y="571500"/>
                  <a:pt x="39524" y="556396"/>
                  <a:pt x="32789" y="542925"/>
                </a:cubicBezTo>
                <a:cubicBezTo>
                  <a:pt x="25110" y="527567"/>
                  <a:pt x="4874" y="517222"/>
                  <a:pt x="4214" y="500063"/>
                </a:cubicBezTo>
                <a:cubicBezTo>
                  <a:pt x="0" y="390503"/>
                  <a:pt x="10093" y="280768"/>
                  <a:pt x="18502" y="171450"/>
                </a:cubicBezTo>
                <a:cubicBezTo>
                  <a:pt x="19657" y="156434"/>
                  <a:pt x="24435" y="141119"/>
                  <a:pt x="32789" y="128588"/>
                </a:cubicBezTo>
                <a:cubicBezTo>
                  <a:pt x="53922" y="96888"/>
                  <a:pt x="137048" y="36685"/>
                  <a:pt x="161377" y="28575"/>
                </a:cubicBezTo>
                <a:lnTo>
                  <a:pt x="247102" y="0"/>
                </a:lnTo>
                <a:cubicBezTo>
                  <a:pt x="309014" y="4763"/>
                  <a:pt x="371504" y="4603"/>
                  <a:pt x="432839" y="14288"/>
                </a:cubicBezTo>
                <a:cubicBezTo>
                  <a:pt x="462591" y="18986"/>
                  <a:pt x="518564" y="42863"/>
                  <a:pt x="518564" y="42863"/>
                </a:cubicBezTo>
                <a:lnTo>
                  <a:pt x="547139" y="128588"/>
                </a:lnTo>
                <a:lnTo>
                  <a:pt x="561427" y="171450"/>
                </a:lnTo>
                <a:cubicBezTo>
                  <a:pt x="556664" y="266700"/>
                  <a:pt x="565149" y="363547"/>
                  <a:pt x="547139" y="457200"/>
                </a:cubicBezTo>
                <a:cubicBezTo>
                  <a:pt x="540653" y="490925"/>
                  <a:pt x="489989" y="542925"/>
                  <a:pt x="489989" y="542925"/>
                </a:cubicBezTo>
                <a:lnTo>
                  <a:pt x="475702" y="585788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4363" y="785794"/>
            <a:ext cx="180850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V+II =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50739" y="642918"/>
            <a:ext cx="193835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V + I =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4857760"/>
            <a:ext cx="191110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X – I =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2925" y="3500438"/>
            <a:ext cx="199285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VI+II =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4363" y="2143116"/>
            <a:ext cx="178125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IX+I =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628" y="1928802"/>
            <a:ext cx="209544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X – II =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628" y="3429000"/>
            <a:ext cx="286007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VIII – III =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72066" y="4714884"/>
            <a:ext cx="159691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X+I =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7422" y="785794"/>
            <a:ext cx="96212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VII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85984" y="2143116"/>
            <a:ext cx="56618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X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57422" y="4857760"/>
            <a:ext cx="75052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IX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36687" y="3500438"/>
            <a:ext cx="114646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VIII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58016" y="642918"/>
            <a:ext cx="77777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VI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72330" y="1928802"/>
            <a:ext cx="114646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VIII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858148" y="3429000"/>
            <a:ext cx="59343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V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858016" y="4714884"/>
            <a:ext cx="75052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XI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2"/>
          <p:cNvSpPr>
            <a:spLocks noChangeArrowheads="1"/>
          </p:cNvSpPr>
          <p:nvPr/>
        </p:nvSpPr>
        <p:spPr bwMode="auto">
          <a:xfrm>
            <a:off x="285750" y="785813"/>
            <a:ext cx="538003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latin typeface="Calibri" pitchFamily="34" charset="0"/>
              </a:rPr>
              <a:t>18, 30, 36,48, 54, 24… </a:t>
            </a:r>
            <a:endParaRPr lang="ru-RU" sz="4400">
              <a:latin typeface="Calibri" pitchFamily="34" charset="0"/>
            </a:endParaRPr>
          </a:p>
        </p:txBody>
      </p:sp>
      <p:sp>
        <p:nvSpPr>
          <p:cNvPr id="10243" name="Прямоугольник 3"/>
          <p:cNvSpPr>
            <a:spLocks noChangeArrowheads="1"/>
          </p:cNvSpPr>
          <p:nvPr/>
        </p:nvSpPr>
        <p:spPr bwMode="auto">
          <a:xfrm>
            <a:off x="285750" y="2714625"/>
            <a:ext cx="53800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latin typeface="Calibri" pitchFamily="34" charset="0"/>
              </a:rPr>
              <a:t>21, 35, 42, 56, 63,28… </a:t>
            </a:r>
            <a:endParaRPr lang="ru-RU" sz="4400">
              <a:latin typeface="Calibri" pitchFamily="34" charset="0"/>
            </a:endParaRPr>
          </a:p>
        </p:txBody>
      </p:sp>
      <p:sp>
        <p:nvSpPr>
          <p:cNvPr id="10244" name="Прямоугольник 4"/>
          <p:cNvSpPr>
            <a:spLocks noChangeArrowheads="1"/>
          </p:cNvSpPr>
          <p:nvPr/>
        </p:nvSpPr>
        <p:spPr bwMode="auto">
          <a:xfrm>
            <a:off x="285750" y="4786313"/>
            <a:ext cx="55086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latin typeface="Calibri" pitchFamily="34" charset="0"/>
              </a:rPr>
              <a:t>27, 45, 54, 72, 81, 90… </a:t>
            </a:r>
            <a:endParaRPr lang="ru-RU" sz="4400">
              <a:latin typeface="Calibri" pitchFamily="34" charset="0"/>
            </a:endParaRPr>
          </a:p>
        </p:txBody>
      </p:sp>
      <p:sp>
        <p:nvSpPr>
          <p:cNvPr id="10245" name="Прямоугольник 5"/>
          <p:cNvSpPr>
            <a:spLocks noChangeArrowheads="1"/>
          </p:cNvSpPr>
          <p:nvPr/>
        </p:nvSpPr>
        <p:spPr bwMode="auto">
          <a:xfrm>
            <a:off x="5500688" y="785813"/>
            <a:ext cx="31273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latin typeface="Calibri" pitchFamily="34" charset="0"/>
              </a:rPr>
              <a:t> </a:t>
            </a:r>
            <a:endParaRPr lang="ru-RU" sz="4400">
              <a:latin typeface="Calibri" pitchFamily="34" charset="0"/>
            </a:endParaRPr>
          </a:p>
        </p:txBody>
      </p:sp>
      <p:sp>
        <p:nvSpPr>
          <p:cNvPr id="11270" name="Прямоугольник 6"/>
          <p:cNvSpPr>
            <a:spLocks noChangeArrowheads="1"/>
          </p:cNvSpPr>
          <p:nvPr/>
        </p:nvSpPr>
        <p:spPr bwMode="auto">
          <a:xfrm>
            <a:off x="5500688" y="785813"/>
            <a:ext cx="32861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Calibri" pitchFamily="34" charset="0"/>
              </a:rPr>
              <a:t>1</a:t>
            </a:r>
            <a:r>
              <a:rPr lang="en-US" sz="4400" b="1">
                <a:latin typeface="Calibri" pitchFamily="34" charset="0"/>
              </a:rPr>
              <a:t>2</a:t>
            </a:r>
            <a:r>
              <a:rPr lang="ru-RU" sz="4400" b="1">
                <a:latin typeface="Calibri" pitchFamily="34" charset="0"/>
              </a:rPr>
              <a:t>, 42, 60.  </a:t>
            </a:r>
            <a:endParaRPr lang="ru-RU" sz="4400">
              <a:latin typeface="Calibri" pitchFamily="34" charset="0"/>
            </a:endParaRPr>
          </a:p>
        </p:txBody>
      </p:sp>
      <p:sp>
        <p:nvSpPr>
          <p:cNvPr id="11271" name="Прямоугольник 7"/>
          <p:cNvSpPr>
            <a:spLocks noChangeArrowheads="1"/>
          </p:cNvSpPr>
          <p:nvPr/>
        </p:nvSpPr>
        <p:spPr bwMode="auto">
          <a:xfrm>
            <a:off x="5572125" y="4786313"/>
            <a:ext cx="32861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Calibri" pitchFamily="34" charset="0"/>
              </a:rPr>
              <a:t>18, 36, 63.  </a:t>
            </a:r>
            <a:endParaRPr lang="ru-RU" sz="4400">
              <a:latin typeface="Calibri" pitchFamily="34" charset="0"/>
            </a:endParaRPr>
          </a:p>
        </p:txBody>
      </p:sp>
      <p:sp>
        <p:nvSpPr>
          <p:cNvPr id="11272" name="Прямоугольник 8"/>
          <p:cNvSpPr>
            <a:spLocks noChangeArrowheads="1"/>
          </p:cNvSpPr>
          <p:nvPr/>
        </p:nvSpPr>
        <p:spPr bwMode="auto">
          <a:xfrm>
            <a:off x="5572125" y="2714625"/>
            <a:ext cx="32861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Calibri" pitchFamily="34" charset="0"/>
              </a:rPr>
              <a:t>14, 49, 70.  </a:t>
            </a:r>
            <a:endParaRPr lang="ru-RU" sz="4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  <p:bldP spid="11271" grpId="0"/>
      <p:bldP spid="1127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</TotalTime>
  <Words>296</Words>
  <Application>Microsoft Office PowerPoint</Application>
  <PresentationFormat>Экран (4:3)</PresentationFormat>
  <Paragraphs>166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33</cp:revision>
  <dcterms:created xsi:type="dcterms:W3CDTF">2011-02-24T13:14:28Z</dcterms:created>
  <dcterms:modified xsi:type="dcterms:W3CDTF">2011-11-10T18:29:28Z</dcterms:modified>
</cp:coreProperties>
</file>