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702B-4C5E-4E1B-9924-F8493BBB674C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6355-568B-4C87-9494-0AAAA27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какой птицы скорость полёта больше?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7715304" cy="4357718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11 – голубь      6 – утка    12 – лебедь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: 2 =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+ 10 = </a:t>
            </a:r>
          </a:p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20 -        =</a:t>
            </a:r>
          </a:p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* 2 = </a:t>
            </a:r>
          </a:p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14 -          = </a:t>
            </a:r>
          </a:p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2714620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28612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3504" y="3214686"/>
            <a:ext cx="642942" cy="357190"/>
          </a:xfrm>
          <a:prstGeom prst="triangle">
            <a:avLst>
              <a:gd name="adj" fmla="val 51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286248" y="3786190"/>
            <a:ext cx="571504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00694" y="3857628"/>
            <a:ext cx="57150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00430" y="4500570"/>
            <a:ext cx="57150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5143504" y="4429132"/>
            <a:ext cx="714380" cy="4286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5715008" y="5000636"/>
            <a:ext cx="714380" cy="5715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4214810" y="5072074"/>
            <a:ext cx="785818" cy="4286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Верблюды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Живут в пустыне. На спине у них 1 или 2 горба.  В горбах – жир. Он помогает верблюду долго обходиться без воды.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птичка, спасаясь от врагов,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ныряет в воду?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сорока – 38  </a:t>
            </a:r>
            <a:r>
              <a:rPr lang="ru-RU" b="1" dirty="0" smtClean="0"/>
              <a:t>воробей – 34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оляпка – 37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+  8 =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49  +        =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18  :  3  =   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100  -       =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</a:t>
            </a:r>
            <a:endParaRPr lang="ru-RU" b="1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643174" y="2285992"/>
            <a:ext cx="428628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357686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278605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286248" y="2786058"/>
            <a:ext cx="428628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342900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643306" y="400050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4500562" y="3929066"/>
            <a:ext cx="642942" cy="5715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Оляпка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Оляпка похожа на воробья. Она живёт у воды. Оляпка может бегать по дну речки или ручья. Отыскивая себе еду.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полёта голубя – 62 км/час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полёта лебедя – 88 км/час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 полёта утки – 96 км/час</a:t>
            </a:r>
          </a:p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 на сколько скорость утки больше скорости голубя?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сколько скорость голубя меньше скорости лебедя?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рождается в воде, а живёт на суше?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857364"/>
            <a:ext cx="7286676" cy="4143404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sz="3600" b="1" dirty="0" smtClean="0"/>
              <a:t>4 – стрекоза  3 – бабочка  6 – пчела</a:t>
            </a:r>
          </a:p>
          <a:p>
            <a:pPr marL="514350" indent="-514350">
              <a:buAutoNum type="arabicPlain" startAt="6"/>
            </a:pPr>
            <a:r>
              <a:rPr lang="ru-RU" sz="4800" b="1" dirty="0" smtClean="0"/>
              <a:t>:  2  *  5  +  20  :</a:t>
            </a:r>
          </a:p>
          <a:p>
            <a:pPr marL="514350" indent="-514350"/>
            <a:r>
              <a:rPr lang="ru-RU" sz="4800" b="1" dirty="0" smtClean="0"/>
              <a:t>  :  5  *  1  * 3  +  9 -</a:t>
            </a:r>
          </a:p>
          <a:p>
            <a:pPr marL="514350" indent="-514350"/>
            <a:r>
              <a:rPr lang="ru-RU" sz="4800" b="1" dirty="0" smtClean="0"/>
              <a:t>  -  10  +  4  :  6  =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Стрекоза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Рождение стрекозы происходит медленно. Вначале из отложенных в воду яичек развиваются личинки. Пока личинки превратятся в стрекоз, проходит несколько месяцев, а иногда и лет.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Личинки стрекоз, живя в воде, питаются личинками комаров, головастиками.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Плавают личинки, как реактивные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снарядики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Выросшая личинка выползает по стебельку из воды, обсыхает и превращается в стрекозу.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Угадайте?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Кто летает над водой, страшно выпучив глаза, длиннокрыла и быстра?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321618"/>
            <a:ext cx="5486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000768"/>
            <a:ext cx="5486400" cy="171432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pic>
        <p:nvPicPr>
          <p:cNvPr id="1027" name="Picture 3" descr="C:\Documents and Settings\1\Мои документы\DRAGNFL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612774"/>
            <a:ext cx="7358114" cy="5245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самый крупный хищник на нашей планете?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5 – тигр</a:t>
            </a:r>
            <a:r>
              <a:rPr lang="ru-RU" b="1" dirty="0" smtClean="0"/>
              <a:t>   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7 – касатка</a:t>
            </a:r>
            <a:r>
              <a:rPr lang="ru-RU" b="1" dirty="0" smtClean="0"/>
              <a:t>            8 – коршун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4 *         = 12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* 6 =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- 2 =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:  4 =            </a:t>
            </a:r>
          </a:p>
          <a:p>
            <a:pPr>
              <a:buNone/>
            </a:pPr>
            <a:r>
              <a:rPr lang="ru-RU" b="1" dirty="0" smtClean="0"/>
              <a:t>                           28  :             =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857620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000364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643438" y="2857496"/>
            <a:ext cx="714380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928926" y="3429000"/>
            <a:ext cx="571504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407194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000628" y="4071942"/>
            <a:ext cx="98583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29058" y="4643446"/>
            <a:ext cx="85725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5214942" y="4643446"/>
            <a:ext cx="714380" cy="5715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Касатки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Самые крупные хищники нашей планеты. Они очень быстроходны, развивают скорость до 55 км/час. 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Толщина больших зубов у касаток 3 – 5 см.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В неволе касатки миролюбивы. Быстро привыкают к людям, берут корм из рук.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 животное может обходиться без пищи несколько дней?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жираф – 7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верблюд – 8  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носорог – 6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36  : 4  *  2  :  6  *  4  :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:  2  *  4  :  3  =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5214942" y="4214818"/>
            <a:ext cx="785818" cy="7143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414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 какой птицы скорость полёта больше?</vt:lpstr>
      <vt:lpstr>Слайд 2</vt:lpstr>
      <vt:lpstr>Кто рождается в воде, а живёт на суше?</vt:lpstr>
      <vt:lpstr>Стрекоза</vt:lpstr>
      <vt:lpstr>Слайд 5</vt:lpstr>
      <vt:lpstr>Слайд 6</vt:lpstr>
      <vt:lpstr>Кто самый крупный хищник на нашей планете?</vt:lpstr>
      <vt:lpstr>Касатки</vt:lpstr>
      <vt:lpstr>Какое животное может обходиться без пищи несколько дней?</vt:lpstr>
      <vt:lpstr>Верблюды</vt:lpstr>
      <vt:lpstr>Какая птичка, спасаясь от врагов,  ныряет в воду?</vt:lpstr>
      <vt:lpstr>Оляпка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Какое животное может находиться без пищи несколько дней?</dc:title>
  <dc:creator>Admin</dc:creator>
  <cp:lastModifiedBy>1</cp:lastModifiedBy>
  <cp:revision>11</cp:revision>
  <dcterms:created xsi:type="dcterms:W3CDTF">2009-11-19T15:28:42Z</dcterms:created>
  <dcterms:modified xsi:type="dcterms:W3CDTF">2009-11-24T06:12:52Z</dcterms:modified>
</cp:coreProperties>
</file>