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3" r:id="rId5"/>
    <p:sldId id="264" r:id="rId6"/>
    <p:sldId id="266" r:id="rId7"/>
    <p:sldId id="268" r:id="rId8"/>
    <p:sldId id="269" r:id="rId9"/>
    <p:sldId id="270" r:id="rId10"/>
    <p:sldId id="272" r:id="rId11"/>
    <p:sldId id="273" r:id="rId12"/>
    <p:sldId id="275" r:id="rId13"/>
    <p:sldId id="279" r:id="rId14"/>
    <p:sldId id="281" r:id="rId15"/>
    <p:sldId id="285" r:id="rId16"/>
    <p:sldId id="29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342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4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238492"/>
            <a:ext cx="55423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Группа </a:t>
            </a:r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“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Полянка</a:t>
            </a:r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”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3" name="Picture 2" descr="C:\Documents and Settings\user\Рабочий стол\P1070141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1214414" y="1142984"/>
            <a:ext cx="6803136" cy="5102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5283567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3744416" cy="28083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341" y="332656"/>
            <a:ext cx="3648405" cy="27363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56992"/>
            <a:ext cx="4211960" cy="3158970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384934"/>
            <a:ext cx="3960440" cy="296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800179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6632"/>
            <a:ext cx="3857848" cy="28933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936" y="3154939"/>
            <a:ext cx="4211960" cy="3289095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6632"/>
            <a:ext cx="3904457" cy="2893386"/>
          </a:xfr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8" y="3154939"/>
            <a:ext cx="4385461" cy="328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520073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260648"/>
            <a:ext cx="3816425" cy="28623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118360"/>
            <a:ext cx="4716016" cy="3537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7524" y="731742"/>
            <a:ext cx="3744415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25040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51934" y="809194"/>
            <a:ext cx="4392930" cy="32946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15027" y="737701"/>
            <a:ext cx="4392488" cy="32943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799" y="3527630"/>
            <a:ext cx="4248472" cy="318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027853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3939477" cy="29546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60648"/>
            <a:ext cx="4032448" cy="29163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77682"/>
            <a:ext cx="4104456" cy="29937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356992"/>
            <a:ext cx="4019285" cy="3014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8862408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4144" y="720042"/>
            <a:ext cx="4251215" cy="318841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19927" y="620834"/>
            <a:ext cx="4033610" cy="30252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429000"/>
            <a:ext cx="4409909" cy="3307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2291606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0002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_CooperBlack" pitchFamily="18" charset="-52"/>
              </a:rPr>
              <a:t>СПАСИБО ЗА ВНИМАНИЕ!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_CooperBlack" pitchFamily="18" charset="-52"/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7" y="548680"/>
            <a:ext cx="3795713" cy="284638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573016"/>
            <a:ext cx="3923928" cy="2942946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248998"/>
            <a:ext cx="3707904" cy="27804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32656"/>
            <a:ext cx="3707904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73741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548680"/>
            <a:ext cx="3360373" cy="25202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6632"/>
            <a:ext cx="4355976" cy="3266982"/>
          </a:xfrm>
          <a:prstGeom prst="rect">
            <a:avLst/>
          </a:prstGeom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05613"/>
            <a:ext cx="4518803" cy="33891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789038"/>
            <a:ext cx="3498090" cy="262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718893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3356992"/>
            <a:ext cx="4316743" cy="323755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263" y="332656"/>
            <a:ext cx="4817955" cy="361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95964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260649"/>
            <a:ext cx="4128458" cy="30963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161" y="476672"/>
            <a:ext cx="3005793" cy="22543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861048"/>
            <a:ext cx="2928325" cy="21962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323" y="3212976"/>
            <a:ext cx="4409909" cy="330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52702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39" y="260648"/>
            <a:ext cx="3528392" cy="24722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26791"/>
            <a:ext cx="3528392" cy="25061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6708" y="3405820"/>
            <a:ext cx="3847008" cy="28852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39804" y="3449231"/>
            <a:ext cx="3847008" cy="2798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5079234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20687"/>
            <a:ext cx="3744416" cy="28809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18" y="620687"/>
            <a:ext cx="3854558" cy="28909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31773" y="3525011"/>
            <a:ext cx="3648405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04269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3251200" cy="24384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07369" y="736085"/>
            <a:ext cx="3251200" cy="2438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861048"/>
            <a:ext cx="3251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936241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4664"/>
            <a:ext cx="4644008" cy="31056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011" y="3356992"/>
            <a:ext cx="4427984" cy="332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16474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 дню рождения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 дню рождения</Template>
  <TotalTime>20</TotalTime>
  <Words>8</Words>
  <Application>Microsoft Office PowerPoint</Application>
  <PresentationFormat>Экран (4:3)</PresentationFormat>
  <Paragraphs>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 дню рождения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Admin</cp:lastModifiedBy>
  <cp:revision>5</cp:revision>
  <dcterms:created xsi:type="dcterms:W3CDTF">2012-11-29T08:41:26Z</dcterms:created>
  <dcterms:modified xsi:type="dcterms:W3CDTF">2013-11-28T12:54:51Z</dcterms:modified>
</cp:coreProperties>
</file>