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2" r:id="rId4"/>
    <p:sldId id="260" r:id="rId5"/>
    <p:sldId id="256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60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20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7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98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116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960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9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62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9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869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3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F192-CE90-4722-B619-A3D8D387F1BB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2CAE5-F77E-4B5C-9DC2-58A814A1C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15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фон (2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99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84" y="1857364"/>
            <a:ext cx="72889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Парные по  глухости – звонкости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звуки  согласных  Б - П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4857760"/>
            <a:ext cx="4537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учитель начальных классов</a:t>
            </a:r>
          </a:p>
          <a:p>
            <a:r>
              <a:rPr lang="ru-RU" dirty="0" smtClean="0"/>
              <a:t>МБОУ  СОШ № 8  г. Каменска – Шахтинского</a:t>
            </a:r>
          </a:p>
          <a:p>
            <a:r>
              <a:rPr lang="ru-RU" dirty="0" smtClean="0"/>
              <a:t>Комарова Н. 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14356"/>
            <a:ext cx="54447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Слышим свисток.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2214554"/>
            <a:ext cx="5400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это какой звук?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929066"/>
            <a:ext cx="5813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Это звенит звонок.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211479"/>
      </p:ext>
    </p:extLst>
  </p:cSld>
  <p:clrMapOvr>
    <a:masterClrMapping/>
  </p:clrMapOvr>
  <p:transition spd="slow"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85" y="0"/>
            <a:ext cx="90176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947" y="1142984"/>
            <a:ext cx="42747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Парные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глухости –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звонкости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07194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2285984" y="4071942"/>
            <a:ext cx="928694" cy="9286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428860" y="4214818"/>
            <a:ext cx="271458" cy="271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68504" y="714356"/>
            <a:ext cx="18405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 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72198" y="2071678"/>
            <a:ext cx="628648" cy="628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286644" y="2071678"/>
            <a:ext cx="628648" cy="628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5572140"/>
            <a:ext cx="628648" cy="628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5572140"/>
            <a:ext cx="628648" cy="628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143636" y="2357430"/>
            <a:ext cx="42862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358082" y="2357430"/>
            <a:ext cx="42862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358082" y="2500306"/>
            <a:ext cx="42862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57752" y="6000768"/>
            <a:ext cx="42862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43636" y="6072206"/>
            <a:ext cx="42862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43636" y="5929330"/>
            <a:ext cx="428628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929190" y="5715016"/>
            <a:ext cx="271458" cy="20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215074" y="5643578"/>
            <a:ext cx="271458" cy="20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26591" y="4071942"/>
            <a:ext cx="17059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 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676" y="980728"/>
            <a:ext cx="868866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бел   бал   боб   баобаб   бык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брёл  был  булка  белка  бух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баран   белый  бил  булка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балка  бой   бак   бол  бри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бол  без  бом  бутон  батон 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42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8066952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елый б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 пел и бил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б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н.                          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6125" y="2967335"/>
            <a:ext cx="8551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бубен     труба      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йк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1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0892" y="285728"/>
            <a:ext cx="19534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бутон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батон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бетон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питон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43493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бутон,      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вот – батон.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– питон,  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вот – бетон.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MP Navigator EX\2012_12_07\IMG_NEW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85174" y="4185446"/>
            <a:ext cx="1976332" cy="110454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MP Navigator EX\2012_12_07\IMG_NEW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5214950"/>
            <a:ext cx="1948059" cy="1427165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MP Navigator EX\2012_12_07\IMG_NEW_NEW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14950"/>
            <a:ext cx="4088554" cy="1420815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MP Navigator EX\2012_12_07\IMG_NEW_NEW_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286256"/>
            <a:ext cx="1595254" cy="1571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17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L -0.00017 -0.28449 C -0.00017 -0.4125 0.12969 -0.56875 0.23559 -0.56875 L 0.47222 -0.56875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023 L -1.11111E-6 -0.34051 C -1.11111E-6 -0.49282 0.13455 -0.6794 0.24445 -0.6794 L 0.48958 -0.6794 " pathEditMode="relative" rAng="0" ptsTypes="FfFF">
                                      <p:cBhvr>
                                        <p:cTn id="5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3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0643 -0.52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11666 -0.2185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 фон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9819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4414" y="1571612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Начинаю повторять:</a:t>
            </a:r>
          </a:p>
          <a:p>
            <a:r>
              <a:rPr lang="ru-RU" sz="3600" b="1" dirty="0" smtClean="0"/>
              <a:t>В печке выпечен бутон,</a:t>
            </a:r>
          </a:p>
          <a:p>
            <a:r>
              <a:rPr lang="ru-RU" sz="3600" b="1" dirty="0" smtClean="0"/>
              <a:t>А в петлицу вдет батон.</a:t>
            </a:r>
          </a:p>
          <a:p>
            <a:r>
              <a:rPr lang="ru-RU" sz="3600" b="1" dirty="0" smtClean="0"/>
              <a:t>По траве ползёт бидон.</a:t>
            </a:r>
          </a:p>
          <a:p>
            <a:r>
              <a:rPr lang="ru-RU" sz="3600" b="1" dirty="0" smtClean="0"/>
              <a:t>Молоко течёт в бетон, </a:t>
            </a:r>
          </a:p>
          <a:p>
            <a:r>
              <a:rPr lang="ru-RU" sz="3600" b="1" dirty="0" smtClean="0"/>
              <a:t>А на стройке есть питон.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95913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136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Комрова</dc:creator>
  <cp:lastModifiedBy>Admin</cp:lastModifiedBy>
  <cp:revision>14</cp:revision>
  <dcterms:created xsi:type="dcterms:W3CDTF">2012-12-06T12:16:48Z</dcterms:created>
  <dcterms:modified xsi:type="dcterms:W3CDTF">2012-12-11T15:14:36Z</dcterms:modified>
</cp:coreProperties>
</file>